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05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90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15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29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907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41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96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71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77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73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1DB45-0178-4B42-B08B-18F19B3272ED}" type="datetimeFigureOut">
              <a:rPr lang="fr-FR" smtClean="0"/>
              <a:t>16-09-22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8051-5896-244A-BE1D-76A2F5FAB5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35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dirty="0" err="1" smtClean="0"/>
              <a:t>BioFuelNet</a:t>
            </a:r>
            <a:r>
              <a:rPr lang="fr-FR" sz="3200" dirty="0" smtClean="0"/>
              <a:t> – IEA </a:t>
            </a:r>
            <a:r>
              <a:rPr lang="fr-FR" sz="3200" dirty="0" err="1" smtClean="0"/>
              <a:t>Bioenergy</a:t>
            </a:r>
            <a:r>
              <a:rPr lang="fr-FR" sz="3200" dirty="0" smtClean="0"/>
              <a:t> joint workshop</a:t>
            </a:r>
            <a:endParaRPr lang="fr-FR" sz="3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599" y="3886200"/>
            <a:ext cx="6565175" cy="1752600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Mobilisation of </a:t>
            </a:r>
            <a:r>
              <a:rPr lang="fr-FR" dirty="0" err="1" smtClean="0"/>
              <a:t>forest</a:t>
            </a:r>
            <a:r>
              <a:rPr lang="fr-FR" dirty="0" smtClean="0"/>
              <a:t> </a:t>
            </a:r>
            <a:r>
              <a:rPr lang="fr-FR" dirty="0" err="1" smtClean="0"/>
              <a:t>biomass</a:t>
            </a:r>
            <a:r>
              <a:rPr lang="fr-FR" dirty="0" smtClean="0"/>
              <a:t> to </a:t>
            </a:r>
            <a:r>
              <a:rPr lang="fr-FR" dirty="0" err="1" smtClean="0"/>
              <a:t>produce</a:t>
            </a:r>
            <a:r>
              <a:rPr lang="fr-FR" dirty="0" smtClean="0"/>
              <a:t> </a:t>
            </a:r>
            <a:r>
              <a:rPr lang="fr-FR" dirty="0" err="1" smtClean="0"/>
              <a:t>bioenergy</a:t>
            </a:r>
            <a:r>
              <a:rPr lang="fr-FR" dirty="0" smtClean="0"/>
              <a:t>, </a:t>
            </a:r>
            <a:r>
              <a:rPr lang="fr-FR" dirty="0" err="1" smtClean="0"/>
              <a:t>biofuels</a:t>
            </a:r>
            <a:r>
              <a:rPr lang="fr-FR" dirty="0" smtClean="0"/>
              <a:t> and </a:t>
            </a:r>
            <a:r>
              <a:rPr lang="fr-FR" dirty="0" err="1" smtClean="0"/>
              <a:t>bioproducts</a:t>
            </a:r>
            <a:r>
              <a:rPr lang="fr-FR" dirty="0" smtClean="0"/>
              <a:t>: Challenges and </a:t>
            </a:r>
            <a:r>
              <a:rPr lang="fr-FR" dirty="0" err="1" smtClean="0"/>
              <a:t>opportunities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4794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125" y="0"/>
            <a:ext cx="6546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23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222" y="150404"/>
            <a:ext cx="4784871" cy="291147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0762" y="3567139"/>
            <a:ext cx="8537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Report on best practices for mobilisation of </a:t>
            </a:r>
            <a:r>
              <a:rPr lang="fr-FR" sz="2800" b="1" dirty="0" err="1" smtClean="0"/>
              <a:t>forest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biomass</a:t>
            </a:r>
            <a:r>
              <a:rPr lang="fr-FR" sz="2800" b="1" dirty="0" smtClean="0"/>
              <a:t> and establishment of </a:t>
            </a:r>
            <a:r>
              <a:rPr lang="fr-FR" sz="2800" b="1" dirty="0" err="1" smtClean="0"/>
              <a:t>successful</a:t>
            </a:r>
            <a:r>
              <a:rPr lang="fr-FR" sz="2800" b="1" dirty="0" smtClean="0"/>
              <a:t> business case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013445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69884" y="484635"/>
            <a:ext cx="373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Outline</a:t>
            </a:r>
            <a:r>
              <a:rPr lang="fr-FR" sz="2400" dirty="0" smtClean="0"/>
              <a:t> for table of contents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1470392" y="1431547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 smtClean="0"/>
              <a:t>Introduction</a:t>
            </a:r>
          </a:p>
          <a:p>
            <a:pPr marL="285750" indent="-285750">
              <a:buFont typeface="Arial"/>
              <a:buChar char="•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1109695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42</Words>
  <Application>Microsoft Macintosh PowerPoint</Application>
  <PresentationFormat>Présentation à l'écran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BioFuelNet – IEA Bioenergy joint workshop</vt:lpstr>
      <vt:lpstr>Présentation PowerPoint</vt:lpstr>
      <vt:lpstr>Présentation PowerPoint</vt:lpstr>
      <vt:lpstr>Présentation PowerPoint</vt:lpstr>
    </vt:vector>
  </TitlesOfParts>
  <Company>FFGG-Ulaval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BioFuelNet – IEA Bioenergy joint workshop</dc:title>
  <dc:creator>Evelyne Thiffault</dc:creator>
  <cp:lastModifiedBy>Evelyne Thiffault</cp:lastModifiedBy>
  <cp:revision>1</cp:revision>
  <dcterms:created xsi:type="dcterms:W3CDTF">2016-09-22T14:52:33Z</dcterms:created>
  <dcterms:modified xsi:type="dcterms:W3CDTF">2016-09-22T15:00:20Z</dcterms:modified>
</cp:coreProperties>
</file>