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7" r:id="rId4"/>
    <p:sldMasterId id="2147483709" r:id="rId5"/>
    <p:sldMasterId id="2147483731" r:id="rId6"/>
  </p:sldMasterIdLst>
  <p:notesMasterIdLst>
    <p:notesMasterId r:id="rId37"/>
  </p:notesMasterIdLst>
  <p:handoutMasterIdLst>
    <p:handoutMasterId r:id="rId38"/>
  </p:handoutMasterIdLst>
  <p:sldIdLst>
    <p:sldId id="1216" r:id="rId7"/>
    <p:sldId id="1158" r:id="rId8"/>
    <p:sldId id="1244" r:id="rId9"/>
    <p:sldId id="1245" r:id="rId10"/>
    <p:sldId id="1160" r:id="rId11"/>
    <p:sldId id="1274" r:id="rId12"/>
    <p:sldId id="1218" r:id="rId13"/>
    <p:sldId id="1249" r:id="rId14"/>
    <p:sldId id="1265" r:id="rId15"/>
    <p:sldId id="1247" r:id="rId16"/>
    <p:sldId id="1241" r:id="rId17"/>
    <p:sldId id="1269" r:id="rId18"/>
    <p:sldId id="1270" r:id="rId19"/>
    <p:sldId id="1272" r:id="rId20"/>
    <p:sldId id="1257" r:id="rId21"/>
    <p:sldId id="1259" r:id="rId22"/>
    <p:sldId id="1273" r:id="rId23"/>
    <p:sldId id="1217" r:id="rId24"/>
    <p:sldId id="872" r:id="rId25"/>
    <p:sldId id="1251" r:id="rId26"/>
    <p:sldId id="1261" r:id="rId27"/>
    <p:sldId id="1262" r:id="rId28"/>
    <p:sldId id="1263" r:id="rId29"/>
    <p:sldId id="1220" r:id="rId30"/>
    <p:sldId id="1221" r:id="rId31"/>
    <p:sldId id="1222" r:id="rId32"/>
    <p:sldId id="1223" r:id="rId33"/>
    <p:sldId id="1233" r:id="rId34"/>
    <p:sldId id="1234" r:id="rId35"/>
    <p:sldId id="1235" r:id="rId36"/>
  </p:sldIdLst>
  <p:sldSz cx="9144000" cy="6858000" type="screen4x3"/>
  <p:notesSz cx="6794500" cy="9931400"/>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rini Maltsoglou (NRC)" initials="IM" lastIdx="1" clrIdx="0"/>
  <p:cmAuthor id="1" name="Oscar Darío Hernández Parra" initials="ODHP" lastIdx="1" clrIdx="1">
    <p:extLst/>
  </p:cmAuthor>
  <p:cmAuthor id="2" name="Maltsoglou, Irini (NRC)" initials="MI(" lastIdx="18" clrIdx="2">
    <p:extLst/>
  </p:cmAuthor>
  <p:cmAuthor id="3" name="Luis Rincón" initials="LR" lastIdx="16" clrIdx="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5DBD"/>
    <a:srgbClr val="FF9933"/>
    <a:srgbClr val="CC6600"/>
    <a:srgbClr val="BA2FFF"/>
    <a:srgbClr val="9400DE"/>
    <a:srgbClr val="AC05FF"/>
    <a:srgbClr val="D889FF"/>
    <a:srgbClr val="DE9BFF"/>
    <a:srgbClr val="EAC1FF"/>
    <a:srgbClr val="0B5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91159" autoAdjust="0"/>
  </p:normalViewPr>
  <p:slideViewPr>
    <p:cSldViewPr>
      <p:cViewPr varScale="1">
        <p:scale>
          <a:sx n="62" d="100"/>
          <a:sy n="62" d="100"/>
        </p:scale>
        <p:origin x="-196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9" Type="http://schemas.openxmlformats.org/officeDocument/2006/relationships/slide" Target="slides/slide3.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interSettings" Target="printerSettings/printerSettings1.bin"/><Relationship Id="rId40" Type="http://schemas.openxmlformats.org/officeDocument/2006/relationships/commentAuthors" Target="commentAuthors.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AC95BA-DE04-4B96-BF6A-036C5642A4C1}" type="doc">
      <dgm:prSet loTypeId="urn:microsoft.com/office/officeart/2005/8/layout/pyramid1" loCatId="pyramid" qsTypeId="urn:microsoft.com/office/officeart/2005/8/quickstyle/simple3" qsCatId="simple" csTypeId="urn:microsoft.com/office/officeart/2005/8/colors/colorful1" csCatId="colorful" phldr="1"/>
      <dgm:spPr/>
      <dgm:t>
        <a:bodyPr/>
        <a:lstStyle/>
        <a:p>
          <a:endParaRPr lang="en-US"/>
        </a:p>
      </dgm:t>
    </dgm:pt>
    <dgm:pt modelId="{AAC007A7-8472-47DA-B364-4CBB099BC02D}">
      <dgm:prSet phldrT="[Texto]" custT="1"/>
      <dgm:spPr/>
      <dgm:t>
        <a:bodyPr/>
        <a:lstStyle/>
        <a:p>
          <a:r>
            <a:rPr lang="en-US" sz="1600" dirty="0" smtClean="0"/>
            <a:t>Specific Technical Values and Detailed User Inputs</a:t>
          </a:r>
          <a:endParaRPr lang="en-US" sz="1600" dirty="0"/>
        </a:p>
      </dgm:t>
    </dgm:pt>
    <dgm:pt modelId="{B8779D2E-3755-4A57-AF63-8CA165BA0BB1}" type="parTrans" cxnId="{A5523033-C624-42BA-8CA5-352E1EE2AA7B}">
      <dgm:prSet/>
      <dgm:spPr/>
      <dgm:t>
        <a:bodyPr/>
        <a:lstStyle/>
        <a:p>
          <a:endParaRPr lang="en-US" sz="1200"/>
        </a:p>
      </dgm:t>
    </dgm:pt>
    <dgm:pt modelId="{5789F45E-5E7E-4506-9443-2A5EA5637BD9}" type="sibTrans" cxnId="{A5523033-C624-42BA-8CA5-352E1EE2AA7B}">
      <dgm:prSet/>
      <dgm:spPr/>
      <dgm:t>
        <a:bodyPr/>
        <a:lstStyle/>
        <a:p>
          <a:endParaRPr lang="en-US" sz="1200"/>
        </a:p>
      </dgm:t>
    </dgm:pt>
    <dgm:pt modelId="{9AD1E67F-AC1C-4726-B3B5-CD6FFD1CA2C0}">
      <dgm:prSet phldrT="[Texto]" custT="1"/>
      <dgm:spPr/>
      <dgm:t>
        <a:bodyPr/>
        <a:lstStyle/>
        <a:p>
          <a:r>
            <a:rPr lang="en-US" sz="1600" dirty="0" smtClean="0"/>
            <a:t>Default Technical Values and Minimal User Inputs</a:t>
          </a:r>
          <a:endParaRPr lang="en-US" sz="1600" dirty="0"/>
        </a:p>
      </dgm:t>
    </dgm:pt>
    <dgm:pt modelId="{768B7BCD-571B-4C05-BEE6-21A56938E965}" type="parTrans" cxnId="{1EF3A416-8DAD-419C-A190-539B45BCC82C}">
      <dgm:prSet/>
      <dgm:spPr/>
      <dgm:t>
        <a:bodyPr/>
        <a:lstStyle/>
        <a:p>
          <a:endParaRPr lang="en-US" sz="1200"/>
        </a:p>
      </dgm:t>
    </dgm:pt>
    <dgm:pt modelId="{872B872B-343D-4251-B856-4E828E6ED533}" type="sibTrans" cxnId="{1EF3A416-8DAD-419C-A190-539B45BCC82C}">
      <dgm:prSet/>
      <dgm:spPr/>
      <dgm:t>
        <a:bodyPr/>
        <a:lstStyle/>
        <a:p>
          <a:endParaRPr lang="en-US" sz="1200"/>
        </a:p>
      </dgm:t>
    </dgm:pt>
    <dgm:pt modelId="{7333A22C-96F3-44C7-8FE1-27472979BECB}">
      <dgm:prSet phldrT="[Texto]" custT="1"/>
      <dgm:spPr/>
      <dgm:t>
        <a:bodyPr/>
        <a:lstStyle/>
        <a:p>
          <a:r>
            <a:rPr lang="en-US" sz="2400" dirty="0" smtClean="0"/>
            <a:t>35-60%</a:t>
          </a:r>
          <a:endParaRPr lang="en-US" sz="2400" dirty="0"/>
        </a:p>
      </dgm:t>
    </dgm:pt>
    <dgm:pt modelId="{AE01EA5C-2595-4A8C-B60F-8175C1BCF167}" type="parTrans" cxnId="{C643DB06-93A9-4C13-AA11-298A4A4241A4}">
      <dgm:prSet/>
      <dgm:spPr/>
      <dgm:t>
        <a:bodyPr/>
        <a:lstStyle/>
        <a:p>
          <a:endParaRPr lang="en-US" sz="1200"/>
        </a:p>
      </dgm:t>
    </dgm:pt>
    <dgm:pt modelId="{06CFABB8-3710-41EC-A5D0-0007A7CF7FE2}" type="sibTrans" cxnId="{C643DB06-93A9-4C13-AA11-298A4A4241A4}">
      <dgm:prSet/>
      <dgm:spPr/>
      <dgm:t>
        <a:bodyPr/>
        <a:lstStyle/>
        <a:p>
          <a:endParaRPr lang="en-US" sz="1200"/>
        </a:p>
      </dgm:t>
    </dgm:pt>
    <dgm:pt modelId="{2FDE581C-19A2-44E7-929A-E2282A0BE1C0}">
      <dgm:prSet phldrT="[Texto]" custT="1"/>
      <dgm:spPr/>
      <dgm:t>
        <a:bodyPr/>
        <a:lstStyle/>
        <a:p>
          <a:r>
            <a:rPr lang="en-US" sz="2400" dirty="0" smtClean="0"/>
            <a:t>5-15%</a:t>
          </a:r>
          <a:endParaRPr lang="en-US" sz="2400" dirty="0"/>
        </a:p>
      </dgm:t>
    </dgm:pt>
    <dgm:pt modelId="{2F74CAD1-57AE-4810-9B39-ABA38246D2E1}" type="parTrans" cxnId="{14D98A96-933D-4EF0-8AAA-19A03915704C}">
      <dgm:prSet/>
      <dgm:spPr/>
      <dgm:t>
        <a:bodyPr/>
        <a:lstStyle/>
        <a:p>
          <a:endParaRPr lang="en-US" sz="1200"/>
        </a:p>
      </dgm:t>
    </dgm:pt>
    <dgm:pt modelId="{C07EE5AE-1DBA-4E01-8581-D670AD13565C}" type="sibTrans" cxnId="{14D98A96-933D-4EF0-8AAA-19A03915704C}">
      <dgm:prSet/>
      <dgm:spPr/>
      <dgm:t>
        <a:bodyPr/>
        <a:lstStyle/>
        <a:p>
          <a:endParaRPr lang="en-US" sz="1200"/>
        </a:p>
      </dgm:t>
    </dgm:pt>
    <dgm:pt modelId="{A99C8F1A-7706-4E79-A638-9006854F38E9}">
      <dgm:prSet phldrT="[Texto]" custT="1"/>
      <dgm:spPr/>
      <dgm:t>
        <a:bodyPr/>
        <a:lstStyle/>
        <a:p>
          <a:r>
            <a:rPr lang="en-US" sz="1600" dirty="0" smtClean="0"/>
            <a:t>Default Technical Values and Detailed User Inputs</a:t>
          </a:r>
          <a:endParaRPr lang="en-US" sz="1600" dirty="0"/>
        </a:p>
      </dgm:t>
    </dgm:pt>
    <dgm:pt modelId="{4BE59C52-3749-4BBC-B173-8A0B838CBDF2}" type="parTrans" cxnId="{692A9710-B515-48CB-9E59-4B7D6115182A}">
      <dgm:prSet/>
      <dgm:spPr/>
      <dgm:t>
        <a:bodyPr/>
        <a:lstStyle/>
        <a:p>
          <a:endParaRPr lang="en-US" sz="1200"/>
        </a:p>
      </dgm:t>
    </dgm:pt>
    <dgm:pt modelId="{75D6EF43-F7B7-4543-8DF1-E1E582482D3A}" type="sibTrans" cxnId="{692A9710-B515-48CB-9E59-4B7D6115182A}">
      <dgm:prSet/>
      <dgm:spPr/>
      <dgm:t>
        <a:bodyPr/>
        <a:lstStyle/>
        <a:p>
          <a:endParaRPr lang="en-US" sz="1200"/>
        </a:p>
      </dgm:t>
    </dgm:pt>
    <dgm:pt modelId="{AB682064-3857-4935-90BB-D65681968AB1}">
      <dgm:prSet phldrT="[Texto]" custT="1"/>
      <dgm:spPr/>
      <dgm:t>
        <a:bodyPr/>
        <a:lstStyle/>
        <a:p>
          <a:r>
            <a:rPr lang="en-US" sz="2400" dirty="0" smtClean="0"/>
            <a:t>15-25%</a:t>
          </a:r>
          <a:endParaRPr lang="en-US" sz="2400" dirty="0"/>
        </a:p>
      </dgm:t>
    </dgm:pt>
    <dgm:pt modelId="{4029700C-3810-4C30-A59C-8A5BB1A232F6}" type="parTrans" cxnId="{ABDEA989-C58C-4FF5-AAC5-18C4100417F1}">
      <dgm:prSet/>
      <dgm:spPr/>
      <dgm:t>
        <a:bodyPr/>
        <a:lstStyle/>
        <a:p>
          <a:endParaRPr lang="en-US" sz="1200"/>
        </a:p>
      </dgm:t>
    </dgm:pt>
    <dgm:pt modelId="{D30BFC51-B14E-4460-A3B1-DE9D16C1690B}" type="sibTrans" cxnId="{ABDEA989-C58C-4FF5-AAC5-18C4100417F1}">
      <dgm:prSet/>
      <dgm:spPr/>
      <dgm:t>
        <a:bodyPr/>
        <a:lstStyle/>
        <a:p>
          <a:endParaRPr lang="en-US" sz="1200"/>
        </a:p>
      </dgm:t>
    </dgm:pt>
    <dgm:pt modelId="{266D9D77-1910-457E-970C-7241ABFE4CB8}">
      <dgm:prSet phldrT="[Texto]" custT="1"/>
      <dgm:spPr/>
      <dgm:t>
        <a:bodyPr/>
        <a:lstStyle/>
        <a:p>
          <a:r>
            <a:rPr lang="en-US" sz="2400" dirty="0" smtClean="0"/>
            <a:t>25– 35%</a:t>
          </a:r>
          <a:endParaRPr lang="en-US" sz="2400" dirty="0"/>
        </a:p>
      </dgm:t>
    </dgm:pt>
    <dgm:pt modelId="{EFA84ED7-EDF1-4AE5-8AAA-24C6C0B0EBDF}" type="parTrans" cxnId="{5129ACFE-6D09-4D00-89F8-904FF40EBB2D}">
      <dgm:prSet/>
      <dgm:spPr/>
      <dgm:t>
        <a:bodyPr/>
        <a:lstStyle/>
        <a:p>
          <a:endParaRPr lang="en-US" sz="1200"/>
        </a:p>
      </dgm:t>
    </dgm:pt>
    <dgm:pt modelId="{77FDB753-F897-4DA5-B366-B977203B2BA1}" type="sibTrans" cxnId="{5129ACFE-6D09-4D00-89F8-904FF40EBB2D}">
      <dgm:prSet/>
      <dgm:spPr/>
      <dgm:t>
        <a:bodyPr/>
        <a:lstStyle/>
        <a:p>
          <a:endParaRPr lang="en-US" sz="1200"/>
        </a:p>
      </dgm:t>
    </dgm:pt>
    <dgm:pt modelId="{75ECB5DC-5736-4982-9082-0EB36E1DBA5D}">
      <dgm:prSet phldrT="[Texto]" custT="1"/>
      <dgm:spPr/>
      <dgm:t>
        <a:bodyPr/>
        <a:lstStyle/>
        <a:p>
          <a:r>
            <a:rPr lang="en-US" sz="1600" dirty="0" smtClean="0"/>
            <a:t>Default Technical Values and Inputs</a:t>
          </a:r>
          <a:endParaRPr lang="en-US" sz="1600" dirty="0"/>
        </a:p>
      </dgm:t>
    </dgm:pt>
    <dgm:pt modelId="{EF0F66DA-9C71-4FD7-A0B0-D43B5F0ACF4D}" type="parTrans" cxnId="{BB72DA4E-2058-4A8A-9723-C7556823B4EF}">
      <dgm:prSet/>
      <dgm:spPr/>
      <dgm:t>
        <a:bodyPr/>
        <a:lstStyle/>
        <a:p>
          <a:endParaRPr lang="en-US" sz="1200"/>
        </a:p>
      </dgm:t>
    </dgm:pt>
    <dgm:pt modelId="{5180D43B-BDAE-4AFD-A917-966901C1AF66}" type="sibTrans" cxnId="{BB72DA4E-2058-4A8A-9723-C7556823B4EF}">
      <dgm:prSet/>
      <dgm:spPr/>
      <dgm:t>
        <a:bodyPr/>
        <a:lstStyle/>
        <a:p>
          <a:endParaRPr lang="en-US" sz="1200"/>
        </a:p>
      </dgm:t>
    </dgm:pt>
    <dgm:pt modelId="{193344F3-2C3A-40DA-BCD3-8F21C68FD0C3}" type="pres">
      <dgm:prSet presAssocID="{81AC95BA-DE04-4B96-BF6A-036C5642A4C1}" presName="Name0" presStyleCnt="0">
        <dgm:presLayoutVars>
          <dgm:dir/>
          <dgm:animLvl val="lvl"/>
          <dgm:resizeHandles val="exact"/>
        </dgm:presLayoutVars>
      </dgm:prSet>
      <dgm:spPr/>
      <dgm:t>
        <a:bodyPr/>
        <a:lstStyle/>
        <a:p>
          <a:endParaRPr lang="en-US"/>
        </a:p>
      </dgm:t>
    </dgm:pt>
    <dgm:pt modelId="{1D5F51C0-B3F7-4918-82A2-B59FDF7F9CE7}" type="pres">
      <dgm:prSet presAssocID="{2FDE581C-19A2-44E7-929A-E2282A0BE1C0}" presName="Name8" presStyleCnt="0"/>
      <dgm:spPr/>
    </dgm:pt>
    <dgm:pt modelId="{FF76A128-39BA-42BC-A688-0EB02F913302}" type="pres">
      <dgm:prSet presAssocID="{2FDE581C-19A2-44E7-929A-E2282A0BE1C0}" presName="acctBkgd" presStyleLbl="alignAcc1" presStyleIdx="0" presStyleCnt="4" custLinFactNeighborX="471" custLinFactNeighborY="998"/>
      <dgm:spPr/>
      <dgm:t>
        <a:bodyPr/>
        <a:lstStyle/>
        <a:p>
          <a:endParaRPr lang="en-US"/>
        </a:p>
      </dgm:t>
    </dgm:pt>
    <dgm:pt modelId="{BDB10FB0-8882-4D65-B062-39704CCC165F}" type="pres">
      <dgm:prSet presAssocID="{2FDE581C-19A2-44E7-929A-E2282A0BE1C0}" presName="acctTx" presStyleLbl="alignAcc1" presStyleIdx="0" presStyleCnt="4">
        <dgm:presLayoutVars>
          <dgm:bulletEnabled val="1"/>
        </dgm:presLayoutVars>
      </dgm:prSet>
      <dgm:spPr/>
      <dgm:t>
        <a:bodyPr/>
        <a:lstStyle/>
        <a:p>
          <a:endParaRPr lang="en-US"/>
        </a:p>
      </dgm:t>
    </dgm:pt>
    <dgm:pt modelId="{B67CADB9-F8F5-494D-A094-69186B55D27B}" type="pres">
      <dgm:prSet presAssocID="{2FDE581C-19A2-44E7-929A-E2282A0BE1C0}" presName="level" presStyleLbl="node1" presStyleIdx="0" presStyleCnt="4">
        <dgm:presLayoutVars>
          <dgm:chMax val="1"/>
          <dgm:bulletEnabled val="1"/>
        </dgm:presLayoutVars>
      </dgm:prSet>
      <dgm:spPr/>
      <dgm:t>
        <a:bodyPr/>
        <a:lstStyle/>
        <a:p>
          <a:endParaRPr lang="en-US"/>
        </a:p>
      </dgm:t>
    </dgm:pt>
    <dgm:pt modelId="{9F232322-B460-4B78-9690-22EF644E8975}" type="pres">
      <dgm:prSet presAssocID="{2FDE581C-19A2-44E7-929A-E2282A0BE1C0}" presName="levelTx" presStyleLbl="revTx" presStyleIdx="0" presStyleCnt="0">
        <dgm:presLayoutVars>
          <dgm:chMax val="1"/>
          <dgm:bulletEnabled val="1"/>
        </dgm:presLayoutVars>
      </dgm:prSet>
      <dgm:spPr/>
      <dgm:t>
        <a:bodyPr/>
        <a:lstStyle/>
        <a:p>
          <a:endParaRPr lang="en-US"/>
        </a:p>
      </dgm:t>
    </dgm:pt>
    <dgm:pt modelId="{5D6C671C-70BE-4624-BB17-162F2DD69742}" type="pres">
      <dgm:prSet presAssocID="{AB682064-3857-4935-90BB-D65681968AB1}" presName="Name8" presStyleCnt="0"/>
      <dgm:spPr/>
    </dgm:pt>
    <dgm:pt modelId="{614F4F77-07FA-4F43-A3AB-5A15A5F4CBBB}" type="pres">
      <dgm:prSet presAssocID="{AB682064-3857-4935-90BB-D65681968AB1}" presName="acctBkgd" presStyleLbl="alignAcc1" presStyleIdx="1" presStyleCnt="4"/>
      <dgm:spPr/>
      <dgm:t>
        <a:bodyPr/>
        <a:lstStyle/>
        <a:p>
          <a:endParaRPr lang="en-US"/>
        </a:p>
      </dgm:t>
    </dgm:pt>
    <dgm:pt modelId="{DB9336B7-5340-4818-ADF6-7D3062EBC2BD}" type="pres">
      <dgm:prSet presAssocID="{AB682064-3857-4935-90BB-D65681968AB1}" presName="acctTx" presStyleLbl="alignAcc1" presStyleIdx="1" presStyleCnt="4">
        <dgm:presLayoutVars>
          <dgm:bulletEnabled val="1"/>
        </dgm:presLayoutVars>
      </dgm:prSet>
      <dgm:spPr/>
      <dgm:t>
        <a:bodyPr/>
        <a:lstStyle/>
        <a:p>
          <a:endParaRPr lang="en-US"/>
        </a:p>
      </dgm:t>
    </dgm:pt>
    <dgm:pt modelId="{F8D90E9D-AF09-42FF-9644-B73841C1FE53}" type="pres">
      <dgm:prSet presAssocID="{AB682064-3857-4935-90BB-D65681968AB1}" presName="level" presStyleLbl="node1" presStyleIdx="1" presStyleCnt="4">
        <dgm:presLayoutVars>
          <dgm:chMax val="1"/>
          <dgm:bulletEnabled val="1"/>
        </dgm:presLayoutVars>
      </dgm:prSet>
      <dgm:spPr/>
      <dgm:t>
        <a:bodyPr/>
        <a:lstStyle/>
        <a:p>
          <a:endParaRPr lang="en-US"/>
        </a:p>
      </dgm:t>
    </dgm:pt>
    <dgm:pt modelId="{02A90866-9A28-4992-B7D1-351A9C7EA785}" type="pres">
      <dgm:prSet presAssocID="{AB682064-3857-4935-90BB-D65681968AB1}" presName="levelTx" presStyleLbl="revTx" presStyleIdx="0" presStyleCnt="0">
        <dgm:presLayoutVars>
          <dgm:chMax val="1"/>
          <dgm:bulletEnabled val="1"/>
        </dgm:presLayoutVars>
      </dgm:prSet>
      <dgm:spPr/>
      <dgm:t>
        <a:bodyPr/>
        <a:lstStyle/>
        <a:p>
          <a:endParaRPr lang="en-US"/>
        </a:p>
      </dgm:t>
    </dgm:pt>
    <dgm:pt modelId="{B52E0EFA-3CB4-4E8C-A527-89174FA073E1}" type="pres">
      <dgm:prSet presAssocID="{266D9D77-1910-457E-970C-7241ABFE4CB8}" presName="Name8" presStyleCnt="0"/>
      <dgm:spPr/>
    </dgm:pt>
    <dgm:pt modelId="{796DF421-9FFB-43F3-B9D8-14EADA6107B1}" type="pres">
      <dgm:prSet presAssocID="{266D9D77-1910-457E-970C-7241ABFE4CB8}" presName="acctBkgd" presStyleLbl="alignAcc1" presStyleIdx="2" presStyleCnt="4"/>
      <dgm:spPr/>
      <dgm:t>
        <a:bodyPr/>
        <a:lstStyle/>
        <a:p>
          <a:endParaRPr lang="en-US"/>
        </a:p>
      </dgm:t>
    </dgm:pt>
    <dgm:pt modelId="{21C640AA-7EAE-4EB9-8770-F1C2478A6B0B}" type="pres">
      <dgm:prSet presAssocID="{266D9D77-1910-457E-970C-7241ABFE4CB8}" presName="acctTx" presStyleLbl="alignAcc1" presStyleIdx="2" presStyleCnt="4">
        <dgm:presLayoutVars>
          <dgm:bulletEnabled val="1"/>
        </dgm:presLayoutVars>
      </dgm:prSet>
      <dgm:spPr/>
      <dgm:t>
        <a:bodyPr/>
        <a:lstStyle/>
        <a:p>
          <a:endParaRPr lang="en-US"/>
        </a:p>
      </dgm:t>
    </dgm:pt>
    <dgm:pt modelId="{60736D4B-89E9-4B68-95F5-F8AAF02B7A17}" type="pres">
      <dgm:prSet presAssocID="{266D9D77-1910-457E-970C-7241ABFE4CB8}" presName="level" presStyleLbl="node1" presStyleIdx="2" presStyleCnt="4">
        <dgm:presLayoutVars>
          <dgm:chMax val="1"/>
          <dgm:bulletEnabled val="1"/>
        </dgm:presLayoutVars>
      </dgm:prSet>
      <dgm:spPr/>
      <dgm:t>
        <a:bodyPr/>
        <a:lstStyle/>
        <a:p>
          <a:endParaRPr lang="en-US"/>
        </a:p>
      </dgm:t>
    </dgm:pt>
    <dgm:pt modelId="{82B59567-A90F-4722-AB80-98391D0CD5D4}" type="pres">
      <dgm:prSet presAssocID="{266D9D77-1910-457E-970C-7241ABFE4CB8}" presName="levelTx" presStyleLbl="revTx" presStyleIdx="0" presStyleCnt="0">
        <dgm:presLayoutVars>
          <dgm:chMax val="1"/>
          <dgm:bulletEnabled val="1"/>
        </dgm:presLayoutVars>
      </dgm:prSet>
      <dgm:spPr/>
      <dgm:t>
        <a:bodyPr/>
        <a:lstStyle/>
        <a:p>
          <a:endParaRPr lang="en-US"/>
        </a:p>
      </dgm:t>
    </dgm:pt>
    <dgm:pt modelId="{3EADDF76-E5AF-4B9C-B7FC-8AA07C849A28}" type="pres">
      <dgm:prSet presAssocID="{7333A22C-96F3-44C7-8FE1-27472979BECB}" presName="Name8" presStyleCnt="0"/>
      <dgm:spPr/>
    </dgm:pt>
    <dgm:pt modelId="{B0E6B156-AC0E-4DB4-88F5-6B2297D9C138}" type="pres">
      <dgm:prSet presAssocID="{7333A22C-96F3-44C7-8FE1-27472979BECB}" presName="acctBkgd" presStyleLbl="alignAcc1" presStyleIdx="3" presStyleCnt="4"/>
      <dgm:spPr/>
      <dgm:t>
        <a:bodyPr/>
        <a:lstStyle/>
        <a:p>
          <a:endParaRPr lang="en-US"/>
        </a:p>
      </dgm:t>
    </dgm:pt>
    <dgm:pt modelId="{F9CF66B9-9591-4644-8E95-C46B9A6EEECC}" type="pres">
      <dgm:prSet presAssocID="{7333A22C-96F3-44C7-8FE1-27472979BECB}" presName="acctTx" presStyleLbl="alignAcc1" presStyleIdx="3" presStyleCnt="4">
        <dgm:presLayoutVars>
          <dgm:bulletEnabled val="1"/>
        </dgm:presLayoutVars>
      </dgm:prSet>
      <dgm:spPr/>
      <dgm:t>
        <a:bodyPr/>
        <a:lstStyle/>
        <a:p>
          <a:endParaRPr lang="en-US"/>
        </a:p>
      </dgm:t>
    </dgm:pt>
    <dgm:pt modelId="{24FEF742-0262-4717-99B0-94E3A6572F99}" type="pres">
      <dgm:prSet presAssocID="{7333A22C-96F3-44C7-8FE1-27472979BECB}" presName="level" presStyleLbl="node1" presStyleIdx="3" presStyleCnt="4">
        <dgm:presLayoutVars>
          <dgm:chMax val="1"/>
          <dgm:bulletEnabled val="1"/>
        </dgm:presLayoutVars>
      </dgm:prSet>
      <dgm:spPr/>
      <dgm:t>
        <a:bodyPr/>
        <a:lstStyle/>
        <a:p>
          <a:endParaRPr lang="en-US"/>
        </a:p>
      </dgm:t>
    </dgm:pt>
    <dgm:pt modelId="{949418B3-2D44-4AFD-BF06-B5809D6E43C6}" type="pres">
      <dgm:prSet presAssocID="{7333A22C-96F3-44C7-8FE1-27472979BECB}" presName="levelTx" presStyleLbl="revTx" presStyleIdx="0" presStyleCnt="0">
        <dgm:presLayoutVars>
          <dgm:chMax val="1"/>
          <dgm:bulletEnabled val="1"/>
        </dgm:presLayoutVars>
      </dgm:prSet>
      <dgm:spPr/>
      <dgm:t>
        <a:bodyPr/>
        <a:lstStyle/>
        <a:p>
          <a:endParaRPr lang="en-US"/>
        </a:p>
      </dgm:t>
    </dgm:pt>
  </dgm:ptLst>
  <dgm:cxnLst>
    <dgm:cxn modelId="{0C5B64EA-653B-4D1F-BC05-2FE51B9B5089}" type="presOf" srcId="{AAC007A7-8472-47DA-B364-4CBB099BC02D}" destId="{FF76A128-39BA-42BC-A688-0EB02F913302}" srcOrd="0" destOrd="0" presId="urn:microsoft.com/office/officeart/2005/8/layout/pyramid1"/>
    <dgm:cxn modelId="{5ACBCE99-95D1-4881-BD04-3D6B0378DA3F}" type="presOf" srcId="{A99C8F1A-7706-4E79-A638-9006854F38E9}" destId="{614F4F77-07FA-4F43-A3AB-5A15A5F4CBBB}" srcOrd="0" destOrd="0" presId="urn:microsoft.com/office/officeart/2005/8/layout/pyramid1"/>
    <dgm:cxn modelId="{ABDEA989-C58C-4FF5-AAC5-18C4100417F1}" srcId="{81AC95BA-DE04-4B96-BF6A-036C5642A4C1}" destId="{AB682064-3857-4935-90BB-D65681968AB1}" srcOrd="1" destOrd="0" parTransId="{4029700C-3810-4C30-A59C-8A5BB1A232F6}" sibTransId="{D30BFC51-B14E-4460-A3B1-DE9D16C1690B}"/>
    <dgm:cxn modelId="{D4AB3F72-557B-44BD-9774-0DD8DA8317CB}" type="presOf" srcId="{AAC007A7-8472-47DA-B364-4CBB099BC02D}" destId="{BDB10FB0-8882-4D65-B062-39704CCC165F}" srcOrd="1" destOrd="0" presId="urn:microsoft.com/office/officeart/2005/8/layout/pyramid1"/>
    <dgm:cxn modelId="{D6171147-01C4-42E6-9A36-0CF669FD53A0}" type="presOf" srcId="{2FDE581C-19A2-44E7-929A-E2282A0BE1C0}" destId="{9F232322-B460-4B78-9690-22EF644E8975}" srcOrd="1" destOrd="0" presId="urn:microsoft.com/office/officeart/2005/8/layout/pyramid1"/>
    <dgm:cxn modelId="{A571CC50-157E-4EC6-AF05-C59140689460}" type="presOf" srcId="{AB682064-3857-4935-90BB-D65681968AB1}" destId="{02A90866-9A28-4992-B7D1-351A9C7EA785}" srcOrd="1" destOrd="0" presId="urn:microsoft.com/office/officeart/2005/8/layout/pyramid1"/>
    <dgm:cxn modelId="{96C50AB7-3FCF-4C0D-AD00-A06813296810}" type="presOf" srcId="{266D9D77-1910-457E-970C-7241ABFE4CB8}" destId="{82B59567-A90F-4722-AB80-98391D0CD5D4}" srcOrd="1" destOrd="0" presId="urn:microsoft.com/office/officeart/2005/8/layout/pyramid1"/>
    <dgm:cxn modelId="{DBAC1D66-770D-467A-BC1D-90E4B559D87A}" type="presOf" srcId="{75ECB5DC-5736-4982-9082-0EB36E1DBA5D}" destId="{F9CF66B9-9591-4644-8E95-C46B9A6EEECC}" srcOrd="1" destOrd="0" presId="urn:microsoft.com/office/officeart/2005/8/layout/pyramid1"/>
    <dgm:cxn modelId="{C643DB06-93A9-4C13-AA11-298A4A4241A4}" srcId="{81AC95BA-DE04-4B96-BF6A-036C5642A4C1}" destId="{7333A22C-96F3-44C7-8FE1-27472979BECB}" srcOrd="3" destOrd="0" parTransId="{AE01EA5C-2595-4A8C-B60F-8175C1BCF167}" sibTransId="{06CFABB8-3710-41EC-A5D0-0007A7CF7FE2}"/>
    <dgm:cxn modelId="{40AAAD6C-F14E-401D-A4CD-44A35223EBF6}" type="presOf" srcId="{7333A22C-96F3-44C7-8FE1-27472979BECB}" destId="{949418B3-2D44-4AFD-BF06-B5809D6E43C6}" srcOrd="1" destOrd="0" presId="urn:microsoft.com/office/officeart/2005/8/layout/pyramid1"/>
    <dgm:cxn modelId="{6E770A0D-EA29-4687-B9C1-6835AE3B1817}" type="presOf" srcId="{AB682064-3857-4935-90BB-D65681968AB1}" destId="{F8D90E9D-AF09-42FF-9644-B73841C1FE53}" srcOrd="0" destOrd="0" presId="urn:microsoft.com/office/officeart/2005/8/layout/pyramid1"/>
    <dgm:cxn modelId="{34C253D5-2115-4E9F-B56F-C7D75E104563}" type="presOf" srcId="{9AD1E67F-AC1C-4726-B3B5-CD6FFD1CA2C0}" destId="{21C640AA-7EAE-4EB9-8770-F1C2478A6B0B}" srcOrd="1" destOrd="0" presId="urn:microsoft.com/office/officeart/2005/8/layout/pyramid1"/>
    <dgm:cxn modelId="{735D896F-225C-452C-84B4-C874BB947158}" type="presOf" srcId="{A99C8F1A-7706-4E79-A638-9006854F38E9}" destId="{DB9336B7-5340-4818-ADF6-7D3062EBC2BD}" srcOrd="1" destOrd="0" presId="urn:microsoft.com/office/officeart/2005/8/layout/pyramid1"/>
    <dgm:cxn modelId="{BB72DA4E-2058-4A8A-9723-C7556823B4EF}" srcId="{7333A22C-96F3-44C7-8FE1-27472979BECB}" destId="{75ECB5DC-5736-4982-9082-0EB36E1DBA5D}" srcOrd="0" destOrd="0" parTransId="{EF0F66DA-9C71-4FD7-A0B0-D43B5F0ACF4D}" sibTransId="{5180D43B-BDAE-4AFD-A917-966901C1AF66}"/>
    <dgm:cxn modelId="{14D98A96-933D-4EF0-8AAA-19A03915704C}" srcId="{81AC95BA-DE04-4B96-BF6A-036C5642A4C1}" destId="{2FDE581C-19A2-44E7-929A-E2282A0BE1C0}" srcOrd="0" destOrd="0" parTransId="{2F74CAD1-57AE-4810-9B39-ABA38246D2E1}" sibTransId="{C07EE5AE-1DBA-4E01-8581-D670AD13565C}"/>
    <dgm:cxn modelId="{FA4F289C-15E0-468A-85A2-D4A97E7ACD74}" type="presOf" srcId="{2FDE581C-19A2-44E7-929A-E2282A0BE1C0}" destId="{B67CADB9-F8F5-494D-A094-69186B55D27B}" srcOrd="0" destOrd="0" presId="urn:microsoft.com/office/officeart/2005/8/layout/pyramid1"/>
    <dgm:cxn modelId="{5129ACFE-6D09-4D00-89F8-904FF40EBB2D}" srcId="{81AC95BA-DE04-4B96-BF6A-036C5642A4C1}" destId="{266D9D77-1910-457E-970C-7241ABFE4CB8}" srcOrd="2" destOrd="0" parTransId="{EFA84ED7-EDF1-4AE5-8AAA-24C6C0B0EBDF}" sibTransId="{77FDB753-F897-4DA5-B366-B977203B2BA1}"/>
    <dgm:cxn modelId="{7E8AE1CC-6B01-4C9F-B41D-91F0A0AB3A18}" type="presOf" srcId="{7333A22C-96F3-44C7-8FE1-27472979BECB}" destId="{24FEF742-0262-4717-99B0-94E3A6572F99}" srcOrd="0" destOrd="0" presId="urn:microsoft.com/office/officeart/2005/8/layout/pyramid1"/>
    <dgm:cxn modelId="{692A9710-B515-48CB-9E59-4B7D6115182A}" srcId="{AB682064-3857-4935-90BB-D65681968AB1}" destId="{A99C8F1A-7706-4E79-A638-9006854F38E9}" srcOrd="0" destOrd="0" parTransId="{4BE59C52-3749-4BBC-B173-8A0B838CBDF2}" sibTransId="{75D6EF43-F7B7-4543-8DF1-E1E582482D3A}"/>
    <dgm:cxn modelId="{84CA9FFE-68C9-487B-88B8-3FDAA0289783}" type="presOf" srcId="{266D9D77-1910-457E-970C-7241ABFE4CB8}" destId="{60736D4B-89E9-4B68-95F5-F8AAF02B7A17}" srcOrd="0" destOrd="0" presId="urn:microsoft.com/office/officeart/2005/8/layout/pyramid1"/>
    <dgm:cxn modelId="{717262A2-A9E6-463F-8C5B-97CF6E27C2E8}" type="presOf" srcId="{81AC95BA-DE04-4B96-BF6A-036C5642A4C1}" destId="{193344F3-2C3A-40DA-BCD3-8F21C68FD0C3}" srcOrd="0" destOrd="0" presId="urn:microsoft.com/office/officeart/2005/8/layout/pyramid1"/>
    <dgm:cxn modelId="{A5523033-C624-42BA-8CA5-352E1EE2AA7B}" srcId="{2FDE581C-19A2-44E7-929A-E2282A0BE1C0}" destId="{AAC007A7-8472-47DA-B364-4CBB099BC02D}" srcOrd="0" destOrd="0" parTransId="{B8779D2E-3755-4A57-AF63-8CA165BA0BB1}" sibTransId="{5789F45E-5E7E-4506-9443-2A5EA5637BD9}"/>
    <dgm:cxn modelId="{1EF3A416-8DAD-419C-A190-539B45BCC82C}" srcId="{266D9D77-1910-457E-970C-7241ABFE4CB8}" destId="{9AD1E67F-AC1C-4726-B3B5-CD6FFD1CA2C0}" srcOrd="0" destOrd="0" parTransId="{768B7BCD-571B-4C05-BEE6-21A56938E965}" sibTransId="{872B872B-343D-4251-B856-4E828E6ED533}"/>
    <dgm:cxn modelId="{133CA213-A531-44F6-93E7-E95E9CD34119}" type="presOf" srcId="{9AD1E67F-AC1C-4726-B3B5-CD6FFD1CA2C0}" destId="{796DF421-9FFB-43F3-B9D8-14EADA6107B1}" srcOrd="0" destOrd="0" presId="urn:microsoft.com/office/officeart/2005/8/layout/pyramid1"/>
    <dgm:cxn modelId="{CE48981D-F4B0-4898-8DE6-421A18749D23}" type="presOf" srcId="{75ECB5DC-5736-4982-9082-0EB36E1DBA5D}" destId="{B0E6B156-AC0E-4DB4-88F5-6B2297D9C138}" srcOrd="0" destOrd="0" presId="urn:microsoft.com/office/officeart/2005/8/layout/pyramid1"/>
    <dgm:cxn modelId="{DBDB8CEC-5CBD-4932-9E78-54AA5A5A5B23}" type="presParOf" srcId="{193344F3-2C3A-40DA-BCD3-8F21C68FD0C3}" destId="{1D5F51C0-B3F7-4918-82A2-B59FDF7F9CE7}" srcOrd="0" destOrd="0" presId="urn:microsoft.com/office/officeart/2005/8/layout/pyramid1"/>
    <dgm:cxn modelId="{72069255-ED0E-413F-A17D-4B065E700623}" type="presParOf" srcId="{1D5F51C0-B3F7-4918-82A2-B59FDF7F9CE7}" destId="{FF76A128-39BA-42BC-A688-0EB02F913302}" srcOrd="0" destOrd="0" presId="urn:microsoft.com/office/officeart/2005/8/layout/pyramid1"/>
    <dgm:cxn modelId="{4C3077C7-4890-49BB-85E1-EDA4EB210B83}" type="presParOf" srcId="{1D5F51C0-B3F7-4918-82A2-B59FDF7F9CE7}" destId="{BDB10FB0-8882-4D65-B062-39704CCC165F}" srcOrd="1" destOrd="0" presId="urn:microsoft.com/office/officeart/2005/8/layout/pyramid1"/>
    <dgm:cxn modelId="{9592586D-96AB-4B92-B144-3175A6531E95}" type="presParOf" srcId="{1D5F51C0-B3F7-4918-82A2-B59FDF7F9CE7}" destId="{B67CADB9-F8F5-494D-A094-69186B55D27B}" srcOrd="2" destOrd="0" presId="urn:microsoft.com/office/officeart/2005/8/layout/pyramid1"/>
    <dgm:cxn modelId="{185CF1F2-C81B-4A2C-8089-80DE15C5F5B2}" type="presParOf" srcId="{1D5F51C0-B3F7-4918-82A2-B59FDF7F9CE7}" destId="{9F232322-B460-4B78-9690-22EF644E8975}" srcOrd="3" destOrd="0" presId="urn:microsoft.com/office/officeart/2005/8/layout/pyramid1"/>
    <dgm:cxn modelId="{B7FE67A7-845A-492C-9D34-C545D4041424}" type="presParOf" srcId="{193344F3-2C3A-40DA-BCD3-8F21C68FD0C3}" destId="{5D6C671C-70BE-4624-BB17-162F2DD69742}" srcOrd="1" destOrd="0" presId="urn:microsoft.com/office/officeart/2005/8/layout/pyramid1"/>
    <dgm:cxn modelId="{0FB52D93-99AB-45E2-99F6-2C96015D2DE9}" type="presParOf" srcId="{5D6C671C-70BE-4624-BB17-162F2DD69742}" destId="{614F4F77-07FA-4F43-A3AB-5A15A5F4CBBB}" srcOrd="0" destOrd="0" presId="urn:microsoft.com/office/officeart/2005/8/layout/pyramid1"/>
    <dgm:cxn modelId="{593FC4FB-FA98-4D12-BF19-55D6C21E1530}" type="presParOf" srcId="{5D6C671C-70BE-4624-BB17-162F2DD69742}" destId="{DB9336B7-5340-4818-ADF6-7D3062EBC2BD}" srcOrd="1" destOrd="0" presId="urn:microsoft.com/office/officeart/2005/8/layout/pyramid1"/>
    <dgm:cxn modelId="{ABBEAE6E-E009-48C4-83AE-D295554235D1}" type="presParOf" srcId="{5D6C671C-70BE-4624-BB17-162F2DD69742}" destId="{F8D90E9D-AF09-42FF-9644-B73841C1FE53}" srcOrd="2" destOrd="0" presId="urn:microsoft.com/office/officeart/2005/8/layout/pyramid1"/>
    <dgm:cxn modelId="{8ECC7A0F-4B18-4F26-9E11-90F554D46A53}" type="presParOf" srcId="{5D6C671C-70BE-4624-BB17-162F2DD69742}" destId="{02A90866-9A28-4992-B7D1-351A9C7EA785}" srcOrd="3" destOrd="0" presId="urn:microsoft.com/office/officeart/2005/8/layout/pyramid1"/>
    <dgm:cxn modelId="{FA516080-59D4-400A-A584-972A1B241909}" type="presParOf" srcId="{193344F3-2C3A-40DA-BCD3-8F21C68FD0C3}" destId="{B52E0EFA-3CB4-4E8C-A527-89174FA073E1}" srcOrd="2" destOrd="0" presId="urn:microsoft.com/office/officeart/2005/8/layout/pyramid1"/>
    <dgm:cxn modelId="{A5C22B60-A79A-41A1-B5B5-FD05D5DF8DF8}" type="presParOf" srcId="{B52E0EFA-3CB4-4E8C-A527-89174FA073E1}" destId="{796DF421-9FFB-43F3-B9D8-14EADA6107B1}" srcOrd="0" destOrd="0" presId="urn:microsoft.com/office/officeart/2005/8/layout/pyramid1"/>
    <dgm:cxn modelId="{7319820E-A291-4754-B1E9-D5F1A29401F9}" type="presParOf" srcId="{B52E0EFA-3CB4-4E8C-A527-89174FA073E1}" destId="{21C640AA-7EAE-4EB9-8770-F1C2478A6B0B}" srcOrd="1" destOrd="0" presId="urn:microsoft.com/office/officeart/2005/8/layout/pyramid1"/>
    <dgm:cxn modelId="{1A9ECF7F-9D7A-414C-8332-C21758260D9F}" type="presParOf" srcId="{B52E0EFA-3CB4-4E8C-A527-89174FA073E1}" destId="{60736D4B-89E9-4B68-95F5-F8AAF02B7A17}" srcOrd="2" destOrd="0" presId="urn:microsoft.com/office/officeart/2005/8/layout/pyramid1"/>
    <dgm:cxn modelId="{907068E2-0AF2-49A7-81CE-082B9E4ACD1F}" type="presParOf" srcId="{B52E0EFA-3CB4-4E8C-A527-89174FA073E1}" destId="{82B59567-A90F-4722-AB80-98391D0CD5D4}" srcOrd="3" destOrd="0" presId="urn:microsoft.com/office/officeart/2005/8/layout/pyramid1"/>
    <dgm:cxn modelId="{CE203502-F0FD-4724-9939-AD37FD5D9A94}" type="presParOf" srcId="{193344F3-2C3A-40DA-BCD3-8F21C68FD0C3}" destId="{3EADDF76-E5AF-4B9C-B7FC-8AA07C849A28}" srcOrd="3" destOrd="0" presId="urn:microsoft.com/office/officeart/2005/8/layout/pyramid1"/>
    <dgm:cxn modelId="{28C873F1-C7D5-415D-914A-8EB1CC0AE11C}" type="presParOf" srcId="{3EADDF76-E5AF-4B9C-B7FC-8AA07C849A28}" destId="{B0E6B156-AC0E-4DB4-88F5-6B2297D9C138}" srcOrd="0" destOrd="0" presId="urn:microsoft.com/office/officeart/2005/8/layout/pyramid1"/>
    <dgm:cxn modelId="{C9FDF8A3-94B9-4B66-AD1C-8F05FF04A67E}" type="presParOf" srcId="{3EADDF76-E5AF-4B9C-B7FC-8AA07C849A28}" destId="{F9CF66B9-9591-4644-8E95-C46B9A6EEECC}" srcOrd="1" destOrd="0" presId="urn:microsoft.com/office/officeart/2005/8/layout/pyramid1"/>
    <dgm:cxn modelId="{599166EB-4490-4234-8FC1-4F7F79BA78B1}" type="presParOf" srcId="{3EADDF76-E5AF-4B9C-B7FC-8AA07C849A28}" destId="{24FEF742-0262-4717-99B0-94E3A6572F99}" srcOrd="2" destOrd="0" presId="urn:microsoft.com/office/officeart/2005/8/layout/pyramid1"/>
    <dgm:cxn modelId="{319296A2-5250-4BBE-8A3E-68EB1F8F7EFC}" type="presParOf" srcId="{3EADDF76-E5AF-4B9C-B7FC-8AA07C849A28}" destId="{949418B3-2D44-4AFD-BF06-B5809D6E43C6}" srcOrd="3"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E6B857-37A9-441A-8EB8-B8291CD3F5B0}" type="doc">
      <dgm:prSet loTypeId="urn:microsoft.com/office/officeart/2005/8/layout/vList2" loCatId="list" qsTypeId="urn:microsoft.com/office/officeart/2005/8/quickstyle/simple3" qsCatId="simple" csTypeId="urn:microsoft.com/office/officeart/2005/8/colors/colorful4" csCatId="colorful" phldr="1"/>
      <dgm:spPr/>
      <dgm:t>
        <a:bodyPr/>
        <a:lstStyle/>
        <a:p>
          <a:endParaRPr lang="en-US"/>
        </a:p>
      </dgm:t>
    </dgm:pt>
    <dgm:pt modelId="{7FDD2CAF-7BA0-467D-ADC3-0E5B22A1FA0A}">
      <dgm:prSet custT="1"/>
      <dgm:spPr/>
      <dgm:t>
        <a:bodyPr/>
        <a:lstStyle/>
        <a:p>
          <a:pPr rtl="0"/>
          <a:r>
            <a:rPr lang="en-US" sz="2400" dirty="0" smtClean="0"/>
            <a:t>Data Availability and Collection</a:t>
          </a:r>
          <a:endParaRPr lang="es-CO" sz="2400" dirty="0"/>
        </a:p>
      </dgm:t>
    </dgm:pt>
    <dgm:pt modelId="{F99703F4-C917-421C-9090-F9CCAAFB5278}" type="parTrans" cxnId="{3FD4A106-CC49-4EAC-A059-9A6079E00816}">
      <dgm:prSet/>
      <dgm:spPr/>
      <dgm:t>
        <a:bodyPr/>
        <a:lstStyle/>
        <a:p>
          <a:endParaRPr lang="en-US" sz="2800"/>
        </a:p>
      </dgm:t>
    </dgm:pt>
    <dgm:pt modelId="{20443BAC-DCA0-43A6-A802-2B26568D6E15}" type="sibTrans" cxnId="{3FD4A106-CC49-4EAC-A059-9A6079E00816}">
      <dgm:prSet/>
      <dgm:spPr/>
      <dgm:t>
        <a:bodyPr/>
        <a:lstStyle/>
        <a:p>
          <a:endParaRPr lang="en-US" sz="2800"/>
        </a:p>
      </dgm:t>
    </dgm:pt>
    <dgm:pt modelId="{0CA6C5CF-6A5C-458B-AA37-002B83997DEE}">
      <dgm:prSet custT="1"/>
      <dgm:spPr/>
      <dgm:t>
        <a:bodyPr/>
        <a:lstStyle/>
        <a:p>
          <a:pPr rtl="0"/>
          <a:r>
            <a:rPr lang="en-US" sz="2400" dirty="0" smtClean="0"/>
            <a:t>False expectations about results. </a:t>
          </a:r>
          <a:endParaRPr lang="es-CO" sz="2400" dirty="0"/>
        </a:p>
      </dgm:t>
    </dgm:pt>
    <dgm:pt modelId="{2CA2AD25-DE4A-4599-8DF4-4757809AC293}" type="parTrans" cxnId="{D302E2B7-4B71-40D7-BEAD-7E3342024213}">
      <dgm:prSet/>
      <dgm:spPr/>
      <dgm:t>
        <a:bodyPr/>
        <a:lstStyle/>
        <a:p>
          <a:endParaRPr lang="en-US" sz="2800"/>
        </a:p>
      </dgm:t>
    </dgm:pt>
    <dgm:pt modelId="{0C281BA2-D021-4195-A03A-AD671C21F93D}" type="sibTrans" cxnId="{D302E2B7-4B71-40D7-BEAD-7E3342024213}">
      <dgm:prSet/>
      <dgm:spPr/>
      <dgm:t>
        <a:bodyPr/>
        <a:lstStyle/>
        <a:p>
          <a:endParaRPr lang="en-US" sz="2800"/>
        </a:p>
      </dgm:t>
    </dgm:pt>
    <dgm:pt modelId="{AC000213-4CF0-447E-8B5D-32BBE65BC75C}">
      <dgm:prSet custT="1"/>
      <dgm:spPr/>
      <dgm:t>
        <a:bodyPr/>
        <a:lstStyle/>
        <a:p>
          <a:pPr rtl="0"/>
          <a:r>
            <a:rPr lang="en-US" sz="2400" dirty="0" smtClean="0"/>
            <a:t>Willingness of stakeholders to move to next phase of analysis and implementation</a:t>
          </a:r>
          <a:endParaRPr lang="es-CO" sz="2400" dirty="0"/>
        </a:p>
      </dgm:t>
    </dgm:pt>
    <dgm:pt modelId="{AED854DD-518C-4B3C-906D-050BC549E7A8}" type="parTrans" cxnId="{572131DE-34E5-4D17-8FFE-06C59C154988}">
      <dgm:prSet/>
      <dgm:spPr/>
      <dgm:t>
        <a:bodyPr/>
        <a:lstStyle/>
        <a:p>
          <a:endParaRPr lang="en-US" sz="2800"/>
        </a:p>
      </dgm:t>
    </dgm:pt>
    <dgm:pt modelId="{382F6A4F-B9B6-4ED4-91F5-D31D601DE39C}" type="sibTrans" cxnId="{572131DE-34E5-4D17-8FFE-06C59C154988}">
      <dgm:prSet/>
      <dgm:spPr/>
      <dgm:t>
        <a:bodyPr/>
        <a:lstStyle/>
        <a:p>
          <a:endParaRPr lang="en-US" sz="2800"/>
        </a:p>
      </dgm:t>
    </dgm:pt>
    <dgm:pt modelId="{9F7B890A-4EB5-4DDB-A0DE-8503871F3277}" type="pres">
      <dgm:prSet presAssocID="{8FE6B857-37A9-441A-8EB8-B8291CD3F5B0}" presName="linear" presStyleCnt="0">
        <dgm:presLayoutVars>
          <dgm:animLvl val="lvl"/>
          <dgm:resizeHandles val="exact"/>
        </dgm:presLayoutVars>
      </dgm:prSet>
      <dgm:spPr/>
      <dgm:t>
        <a:bodyPr/>
        <a:lstStyle/>
        <a:p>
          <a:endParaRPr lang="en-US"/>
        </a:p>
      </dgm:t>
    </dgm:pt>
    <dgm:pt modelId="{52520418-C9AB-4117-A039-32D4FA0086F9}" type="pres">
      <dgm:prSet presAssocID="{7FDD2CAF-7BA0-467D-ADC3-0E5B22A1FA0A}" presName="parentText" presStyleLbl="node1" presStyleIdx="0" presStyleCnt="3">
        <dgm:presLayoutVars>
          <dgm:chMax val="0"/>
          <dgm:bulletEnabled val="1"/>
        </dgm:presLayoutVars>
      </dgm:prSet>
      <dgm:spPr/>
      <dgm:t>
        <a:bodyPr/>
        <a:lstStyle/>
        <a:p>
          <a:endParaRPr lang="en-US"/>
        </a:p>
      </dgm:t>
    </dgm:pt>
    <dgm:pt modelId="{7F950D4B-C644-429F-8778-43ECDDD86EC9}" type="pres">
      <dgm:prSet presAssocID="{20443BAC-DCA0-43A6-A802-2B26568D6E15}" presName="spacer" presStyleCnt="0"/>
      <dgm:spPr/>
      <dgm:t>
        <a:bodyPr/>
        <a:lstStyle/>
        <a:p>
          <a:endParaRPr lang="en-US"/>
        </a:p>
      </dgm:t>
    </dgm:pt>
    <dgm:pt modelId="{E769A786-FCFC-40F5-A482-0D72F339F162}" type="pres">
      <dgm:prSet presAssocID="{0CA6C5CF-6A5C-458B-AA37-002B83997DEE}" presName="parentText" presStyleLbl="node1" presStyleIdx="1" presStyleCnt="3">
        <dgm:presLayoutVars>
          <dgm:chMax val="0"/>
          <dgm:bulletEnabled val="1"/>
        </dgm:presLayoutVars>
      </dgm:prSet>
      <dgm:spPr/>
      <dgm:t>
        <a:bodyPr/>
        <a:lstStyle/>
        <a:p>
          <a:endParaRPr lang="en-US"/>
        </a:p>
      </dgm:t>
    </dgm:pt>
    <dgm:pt modelId="{BA1D7B22-CFAF-417D-8CE1-C415E2CE884E}" type="pres">
      <dgm:prSet presAssocID="{0C281BA2-D021-4195-A03A-AD671C21F93D}" presName="spacer" presStyleCnt="0"/>
      <dgm:spPr/>
      <dgm:t>
        <a:bodyPr/>
        <a:lstStyle/>
        <a:p>
          <a:endParaRPr lang="en-US"/>
        </a:p>
      </dgm:t>
    </dgm:pt>
    <dgm:pt modelId="{A6088F0D-DFD6-48E8-A09C-1BC076E9F673}" type="pres">
      <dgm:prSet presAssocID="{AC000213-4CF0-447E-8B5D-32BBE65BC75C}" presName="parentText" presStyleLbl="node1" presStyleIdx="2" presStyleCnt="3">
        <dgm:presLayoutVars>
          <dgm:chMax val="0"/>
          <dgm:bulletEnabled val="1"/>
        </dgm:presLayoutVars>
      </dgm:prSet>
      <dgm:spPr/>
      <dgm:t>
        <a:bodyPr/>
        <a:lstStyle/>
        <a:p>
          <a:endParaRPr lang="en-US"/>
        </a:p>
      </dgm:t>
    </dgm:pt>
  </dgm:ptLst>
  <dgm:cxnLst>
    <dgm:cxn modelId="{D302E2B7-4B71-40D7-BEAD-7E3342024213}" srcId="{8FE6B857-37A9-441A-8EB8-B8291CD3F5B0}" destId="{0CA6C5CF-6A5C-458B-AA37-002B83997DEE}" srcOrd="1" destOrd="0" parTransId="{2CA2AD25-DE4A-4599-8DF4-4757809AC293}" sibTransId="{0C281BA2-D021-4195-A03A-AD671C21F93D}"/>
    <dgm:cxn modelId="{EC7B333F-34A4-4286-BC36-CFDC2BA10F0D}" type="presOf" srcId="{8FE6B857-37A9-441A-8EB8-B8291CD3F5B0}" destId="{9F7B890A-4EB5-4DDB-A0DE-8503871F3277}" srcOrd="0" destOrd="0" presId="urn:microsoft.com/office/officeart/2005/8/layout/vList2"/>
    <dgm:cxn modelId="{033DAADA-00A0-4C21-A40D-58CA75A5DE18}" type="presOf" srcId="{7FDD2CAF-7BA0-467D-ADC3-0E5B22A1FA0A}" destId="{52520418-C9AB-4117-A039-32D4FA0086F9}" srcOrd="0" destOrd="0" presId="urn:microsoft.com/office/officeart/2005/8/layout/vList2"/>
    <dgm:cxn modelId="{3FD4A106-CC49-4EAC-A059-9A6079E00816}" srcId="{8FE6B857-37A9-441A-8EB8-B8291CD3F5B0}" destId="{7FDD2CAF-7BA0-467D-ADC3-0E5B22A1FA0A}" srcOrd="0" destOrd="0" parTransId="{F99703F4-C917-421C-9090-F9CCAAFB5278}" sibTransId="{20443BAC-DCA0-43A6-A802-2B26568D6E15}"/>
    <dgm:cxn modelId="{572131DE-34E5-4D17-8FFE-06C59C154988}" srcId="{8FE6B857-37A9-441A-8EB8-B8291CD3F5B0}" destId="{AC000213-4CF0-447E-8B5D-32BBE65BC75C}" srcOrd="2" destOrd="0" parTransId="{AED854DD-518C-4B3C-906D-050BC549E7A8}" sibTransId="{382F6A4F-B9B6-4ED4-91F5-D31D601DE39C}"/>
    <dgm:cxn modelId="{A6A3A4E5-8BD2-4E94-8DF6-A5605230BB83}" type="presOf" srcId="{AC000213-4CF0-447E-8B5D-32BBE65BC75C}" destId="{A6088F0D-DFD6-48E8-A09C-1BC076E9F673}" srcOrd="0" destOrd="0" presId="urn:microsoft.com/office/officeart/2005/8/layout/vList2"/>
    <dgm:cxn modelId="{6D54AC31-7D55-4DE5-B1F6-D41381BF8069}" type="presOf" srcId="{0CA6C5CF-6A5C-458B-AA37-002B83997DEE}" destId="{E769A786-FCFC-40F5-A482-0D72F339F162}" srcOrd="0" destOrd="0" presId="urn:microsoft.com/office/officeart/2005/8/layout/vList2"/>
    <dgm:cxn modelId="{6266C161-8F4A-4AE8-8058-5D11DDF4E6A5}" type="presParOf" srcId="{9F7B890A-4EB5-4DDB-A0DE-8503871F3277}" destId="{52520418-C9AB-4117-A039-32D4FA0086F9}" srcOrd="0" destOrd="0" presId="urn:microsoft.com/office/officeart/2005/8/layout/vList2"/>
    <dgm:cxn modelId="{D6812CBB-30D0-4256-AEB8-BE6819D90F23}" type="presParOf" srcId="{9F7B890A-4EB5-4DDB-A0DE-8503871F3277}" destId="{7F950D4B-C644-429F-8778-43ECDDD86EC9}" srcOrd="1" destOrd="0" presId="urn:microsoft.com/office/officeart/2005/8/layout/vList2"/>
    <dgm:cxn modelId="{3E140148-7952-4072-9E68-B717DCED32CA}" type="presParOf" srcId="{9F7B890A-4EB5-4DDB-A0DE-8503871F3277}" destId="{E769A786-FCFC-40F5-A482-0D72F339F162}" srcOrd="2" destOrd="0" presId="urn:microsoft.com/office/officeart/2005/8/layout/vList2"/>
    <dgm:cxn modelId="{46644066-D2BB-4F9A-9840-0BC72FFBB3CE}" type="presParOf" srcId="{9F7B890A-4EB5-4DDB-A0DE-8503871F3277}" destId="{BA1D7B22-CFAF-417D-8CE1-C415E2CE884E}" srcOrd="3" destOrd="0" presId="urn:microsoft.com/office/officeart/2005/8/layout/vList2"/>
    <dgm:cxn modelId="{DC029ABB-262B-472B-904F-963CBE7105A3}" type="presParOf" srcId="{9F7B890A-4EB5-4DDB-A0DE-8503871F3277}" destId="{A6088F0D-DFD6-48E8-A09C-1BC076E9F67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6A128-39BA-42BC-A688-0EB02F913302}">
      <dsp:nvSpPr>
        <dsp:cNvPr id="0" name=""/>
        <dsp:cNvSpPr/>
      </dsp:nvSpPr>
      <dsp:spPr>
        <a:xfrm rot="10800000">
          <a:off x="2417562" y="12542"/>
          <a:ext cx="4692916" cy="1256763"/>
        </a:xfrm>
        <a:prstGeom prst="nonIsoscelesTrapezoid">
          <a:avLst>
            <a:gd name="adj1" fmla="val 0"/>
            <a:gd name="adj2" fmla="val 48091"/>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Specific Technical Values and Detailed User Inputs</a:t>
          </a:r>
          <a:endParaRPr lang="en-US" sz="1600" kern="1200" dirty="0"/>
        </a:p>
      </dsp:txBody>
      <dsp:txXfrm rot="10800000">
        <a:off x="3021953" y="12542"/>
        <a:ext cx="4088525" cy="1256763"/>
      </dsp:txXfrm>
    </dsp:sp>
    <dsp:sp modelId="{B67CADB9-F8F5-494D-A094-69186B55D27B}">
      <dsp:nvSpPr>
        <dsp:cNvPr id="0" name=""/>
        <dsp:cNvSpPr/>
      </dsp:nvSpPr>
      <dsp:spPr>
        <a:xfrm>
          <a:off x="1813172" y="0"/>
          <a:ext cx="1208781" cy="1256763"/>
        </a:xfrm>
        <a:prstGeom prst="trapezoid">
          <a:avLst>
            <a:gd name="adj" fmla="val 5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5-15%</a:t>
          </a:r>
          <a:endParaRPr lang="en-US" sz="2400" kern="1200" dirty="0"/>
        </a:p>
      </dsp:txBody>
      <dsp:txXfrm>
        <a:off x="1813172" y="0"/>
        <a:ext cx="1208781" cy="1256763"/>
      </dsp:txXfrm>
    </dsp:sp>
    <dsp:sp modelId="{614F4F77-07FA-4F43-A3AB-5A15A5F4CBBB}">
      <dsp:nvSpPr>
        <dsp:cNvPr id="0" name=""/>
        <dsp:cNvSpPr/>
      </dsp:nvSpPr>
      <dsp:spPr>
        <a:xfrm rot="10800000">
          <a:off x="3021953" y="1256763"/>
          <a:ext cx="4088525" cy="1256763"/>
        </a:xfrm>
        <a:prstGeom prst="nonIsoscelesTrapezoid">
          <a:avLst>
            <a:gd name="adj1" fmla="val 0"/>
            <a:gd name="adj2" fmla="val 48091"/>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Default Technical Values and Detailed User Inputs</a:t>
          </a:r>
          <a:endParaRPr lang="en-US" sz="1600" kern="1200" dirty="0"/>
        </a:p>
      </dsp:txBody>
      <dsp:txXfrm rot="10800000">
        <a:off x="3626344" y="1256763"/>
        <a:ext cx="3484134" cy="1256763"/>
      </dsp:txXfrm>
    </dsp:sp>
    <dsp:sp modelId="{F8D90E9D-AF09-42FF-9644-B73841C1FE53}">
      <dsp:nvSpPr>
        <dsp:cNvPr id="0" name=""/>
        <dsp:cNvSpPr/>
      </dsp:nvSpPr>
      <dsp:spPr>
        <a:xfrm>
          <a:off x="1208781" y="1256763"/>
          <a:ext cx="2417562" cy="1256763"/>
        </a:xfrm>
        <a:prstGeom prst="trapezoid">
          <a:avLst>
            <a:gd name="adj" fmla="val 48091"/>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15-25%</a:t>
          </a:r>
          <a:endParaRPr lang="en-US" sz="2400" kern="1200" dirty="0"/>
        </a:p>
      </dsp:txBody>
      <dsp:txXfrm>
        <a:off x="1631854" y="1256763"/>
        <a:ext cx="1571415" cy="1256763"/>
      </dsp:txXfrm>
    </dsp:sp>
    <dsp:sp modelId="{796DF421-9FFB-43F3-B9D8-14EADA6107B1}">
      <dsp:nvSpPr>
        <dsp:cNvPr id="0" name=""/>
        <dsp:cNvSpPr/>
      </dsp:nvSpPr>
      <dsp:spPr>
        <a:xfrm rot="10800000">
          <a:off x="3626344" y="2513526"/>
          <a:ext cx="3484134" cy="1256763"/>
        </a:xfrm>
        <a:prstGeom prst="nonIsoscelesTrapezoid">
          <a:avLst>
            <a:gd name="adj1" fmla="val 0"/>
            <a:gd name="adj2" fmla="val 48091"/>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Default Technical Values and Minimal User Inputs</a:t>
          </a:r>
          <a:endParaRPr lang="en-US" sz="1600" kern="1200" dirty="0"/>
        </a:p>
      </dsp:txBody>
      <dsp:txXfrm rot="10800000">
        <a:off x="4230735" y="2513526"/>
        <a:ext cx="2879743" cy="1256763"/>
      </dsp:txXfrm>
    </dsp:sp>
    <dsp:sp modelId="{60736D4B-89E9-4B68-95F5-F8AAF02B7A17}">
      <dsp:nvSpPr>
        <dsp:cNvPr id="0" name=""/>
        <dsp:cNvSpPr/>
      </dsp:nvSpPr>
      <dsp:spPr>
        <a:xfrm>
          <a:off x="604390" y="2513526"/>
          <a:ext cx="3626344" cy="1256763"/>
        </a:xfrm>
        <a:prstGeom prst="trapezoid">
          <a:avLst>
            <a:gd name="adj" fmla="val 48091"/>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25– 35%</a:t>
          </a:r>
          <a:endParaRPr lang="en-US" sz="2400" kern="1200" dirty="0"/>
        </a:p>
      </dsp:txBody>
      <dsp:txXfrm>
        <a:off x="1239000" y="2513526"/>
        <a:ext cx="2357123" cy="1256763"/>
      </dsp:txXfrm>
    </dsp:sp>
    <dsp:sp modelId="{B0E6B156-AC0E-4DB4-88F5-6B2297D9C138}">
      <dsp:nvSpPr>
        <dsp:cNvPr id="0" name=""/>
        <dsp:cNvSpPr/>
      </dsp:nvSpPr>
      <dsp:spPr>
        <a:xfrm rot="10800000">
          <a:off x="4230735" y="3770289"/>
          <a:ext cx="2879743" cy="1256763"/>
        </a:xfrm>
        <a:prstGeom prst="nonIsoscelesTrapezoid">
          <a:avLst>
            <a:gd name="adj1" fmla="val 0"/>
            <a:gd name="adj2" fmla="val 48091"/>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Default Technical Values and Inputs</a:t>
          </a:r>
          <a:endParaRPr lang="en-US" sz="1600" kern="1200" dirty="0"/>
        </a:p>
      </dsp:txBody>
      <dsp:txXfrm rot="10800000">
        <a:off x="4835125" y="3770289"/>
        <a:ext cx="2275353" cy="1256763"/>
      </dsp:txXfrm>
    </dsp:sp>
    <dsp:sp modelId="{24FEF742-0262-4717-99B0-94E3A6572F99}">
      <dsp:nvSpPr>
        <dsp:cNvPr id="0" name=""/>
        <dsp:cNvSpPr/>
      </dsp:nvSpPr>
      <dsp:spPr>
        <a:xfrm>
          <a:off x="0" y="3770289"/>
          <a:ext cx="4835125" cy="1256763"/>
        </a:xfrm>
        <a:prstGeom prst="trapezoid">
          <a:avLst>
            <a:gd name="adj" fmla="val 48091"/>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35-60%</a:t>
          </a:r>
          <a:endParaRPr lang="en-US" sz="2400" kern="1200" dirty="0"/>
        </a:p>
      </dsp:txBody>
      <dsp:txXfrm>
        <a:off x="846147" y="3770289"/>
        <a:ext cx="3142831" cy="12567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520418-C9AB-4117-A039-32D4FA0086F9}">
      <dsp:nvSpPr>
        <dsp:cNvPr id="0" name=""/>
        <dsp:cNvSpPr/>
      </dsp:nvSpPr>
      <dsp:spPr>
        <a:xfrm>
          <a:off x="0" y="797"/>
          <a:ext cx="3276600" cy="1998906"/>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t>Data Availability and Collection</a:t>
          </a:r>
          <a:endParaRPr lang="es-CO" sz="2400" kern="1200" dirty="0"/>
        </a:p>
      </dsp:txBody>
      <dsp:txXfrm>
        <a:off x="97579" y="98376"/>
        <a:ext cx="3081442" cy="1803748"/>
      </dsp:txXfrm>
    </dsp:sp>
    <dsp:sp modelId="{E769A786-FCFC-40F5-A482-0D72F339F162}">
      <dsp:nvSpPr>
        <dsp:cNvPr id="0" name=""/>
        <dsp:cNvSpPr/>
      </dsp:nvSpPr>
      <dsp:spPr>
        <a:xfrm>
          <a:off x="0" y="2013821"/>
          <a:ext cx="3276600" cy="1998906"/>
        </a:xfrm>
        <a:prstGeom prst="roundRect">
          <a:avLst/>
        </a:prstGeom>
        <a:gradFill rotWithShape="0">
          <a:gsLst>
            <a:gs pos="0">
              <a:schemeClr val="accent4">
                <a:hueOff val="5197846"/>
                <a:satOff val="-23984"/>
                <a:lumOff val="883"/>
                <a:alphaOff val="0"/>
                <a:tint val="50000"/>
                <a:satMod val="300000"/>
              </a:schemeClr>
            </a:gs>
            <a:gs pos="35000">
              <a:schemeClr val="accent4">
                <a:hueOff val="5197846"/>
                <a:satOff val="-23984"/>
                <a:lumOff val="883"/>
                <a:alphaOff val="0"/>
                <a:tint val="37000"/>
                <a:satMod val="300000"/>
              </a:schemeClr>
            </a:gs>
            <a:gs pos="100000">
              <a:schemeClr val="accent4">
                <a:hueOff val="5197846"/>
                <a:satOff val="-23984"/>
                <a:lumOff val="88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t>False expectations about results. </a:t>
          </a:r>
          <a:endParaRPr lang="es-CO" sz="2400" kern="1200" dirty="0"/>
        </a:p>
      </dsp:txBody>
      <dsp:txXfrm>
        <a:off x="97579" y="2111400"/>
        <a:ext cx="3081442" cy="1803748"/>
      </dsp:txXfrm>
    </dsp:sp>
    <dsp:sp modelId="{A6088F0D-DFD6-48E8-A09C-1BC076E9F673}">
      <dsp:nvSpPr>
        <dsp:cNvPr id="0" name=""/>
        <dsp:cNvSpPr/>
      </dsp:nvSpPr>
      <dsp:spPr>
        <a:xfrm>
          <a:off x="0" y="4026846"/>
          <a:ext cx="3276600" cy="1998906"/>
        </a:xfrm>
        <a:prstGeom prst="roundRect">
          <a:avLst/>
        </a:prstGeom>
        <a:gradFill rotWithShape="0">
          <a:gsLst>
            <a:gs pos="0">
              <a:schemeClr val="accent4">
                <a:hueOff val="10395692"/>
                <a:satOff val="-47968"/>
                <a:lumOff val="1765"/>
                <a:alphaOff val="0"/>
                <a:tint val="50000"/>
                <a:satMod val="300000"/>
              </a:schemeClr>
            </a:gs>
            <a:gs pos="35000">
              <a:schemeClr val="accent4">
                <a:hueOff val="10395692"/>
                <a:satOff val="-47968"/>
                <a:lumOff val="1765"/>
                <a:alphaOff val="0"/>
                <a:tint val="37000"/>
                <a:satMod val="300000"/>
              </a:schemeClr>
            </a:gs>
            <a:gs pos="100000">
              <a:schemeClr val="accent4">
                <a:hueOff val="10395692"/>
                <a:satOff val="-47968"/>
                <a:lumOff val="176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t>Willingness of stakeholders to move to next phase of analysis and implementation</a:t>
          </a:r>
          <a:endParaRPr lang="es-CO" sz="2400" kern="1200" dirty="0"/>
        </a:p>
      </dsp:txBody>
      <dsp:txXfrm>
        <a:off x="97579" y="4124425"/>
        <a:ext cx="3081442" cy="1803748"/>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813" cy="49657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48101" y="0"/>
            <a:ext cx="2944813" cy="496570"/>
          </a:xfrm>
          <a:prstGeom prst="rect">
            <a:avLst/>
          </a:prstGeom>
        </p:spPr>
        <p:txBody>
          <a:bodyPr vert="horz" lIns="91440" tIns="45720" rIns="91440" bIns="45720" rtlCol="0"/>
          <a:lstStyle>
            <a:lvl1pPr algn="r">
              <a:defRPr sz="1200"/>
            </a:lvl1pPr>
          </a:lstStyle>
          <a:p>
            <a:fld id="{28BA5AD3-298B-4680-AACF-67E96355EBEE}" type="datetimeFigureOut">
              <a:rPr lang="en-US" smtClean="0"/>
              <a:pPr/>
              <a:t>16-09-21</a:t>
            </a:fld>
            <a:endParaRPr lang="en-US" dirty="0"/>
          </a:p>
        </p:txBody>
      </p:sp>
      <p:sp>
        <p:nvSpPr>
          <p:cNvPr id="4" name="Footer Placeholder 3"/>
          <p:cNvSpPr>
            <a:spLocks noGrp="1"/>
          </p:cNvSpPr>
          <p:nvPr>
            <p:ph type="ftr" sz="quarter" idx="2"/>
          </p:nvPr>
        </p:nvSpPr>
        <p:spPr>
          <a:xfrm>
            <a:off x="1" y="9433239"/>
            <a:ext cx="2944813" cy="49657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48101" y="9433239"/>
            <a:ext cx="2944813" cy="496570"/>
          </a:xfrm>
          <a:prstGeom prst="rect">
            <a:avLst/>
          </a:prstGeom>
        </p:spPr>
        <p:txBody>
          <a:bodyPr vert="horz" lIns="91440" tIns="45720" rIns="91440" bIns="45720" rtlCol="0" anchor="b"/>
          <a:lstStyle>
            <a:lvl1pPr algn="r">
              <a:defRPr sz="1200"/>
            </a:lvl1pPr>
          </a:lstStyle>
          <a:p>
            <a:fld id="{924480D8-CA47-4FF6-A692-AEC7DE92F3E4}" type="slidenum">
              <a:rPr lang="en-US" smtClean="0"/>
              <a:pPr/>
              <a:t>‹#›</a:t>
            </a:fld>
            <a:endParaRPr lang="en-US" dirty="0"/>
          </a:p>
        </p:txBody>
      </p:sp>
    </p:spTree>
    <p:extLst>
      <p:ext uri="{BB962C8B-B14F-4D97-AF65-F5344CB8AC3E}">
        <p14:creationId xmlns:p14="http://schemas.microsoft.com/office/powerpoint/2010/main" val="11087920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idx="1"/>
          </p:nvPr>
        </p:nvSpPr>
        <p:spPr>
          <a:xfrm>
            <a:off x="3848646" y="0"/>
            <a:ext cx="2944283" cy="496570"/>
          </a:xfrm>
          <a:prstGeom prst="rect">
            <a:avLst/>
          </a:prstGeom>
        </p:spPr>
        <p:txBody>
          <a:bodyPr vert="horz" lIns="91440" tIns="45720" rIns="91440" bIns="45720" rtlCol="0"/>
          <a:lstStyle>
            <a:lvl1pPr algn="r">
              <a:defRPr sz="1200"/>
            </a:lvl1pPr>
          </a:lstStyle>
          <a:p>
            <a:fld id="{8AFD3F7E-EA8F-41BE-8E8A-8F985D94C4A8}" type="datetimeFigureOut">
              <a:rPr lang="th-TH" smtClean="0"/>
              <a:pPr/>
              <a:t>16-09-21</a:t>
            </a:fld>
            <a:endParaRPr lang="th-TH"/>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th-TH"/>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Footer Placeholder 5"/>
          <p:cNvSpPr>
            <a:spLocks noGrp="1"/>
          </p:cNvSpPr>
          <p:nvPr>
            <p:ph type="ftr" sz="quarter" idx="4"/>
          </p:nvPr>
        </p:nvSpPr>
        <p:spPr>
          <a:xfrm>
            <a:off x="1" y="9433107"/>
            <a:ext cx="2944283" cy="496570"/>
          </a:xfrm>
          <a:prstGeom prst="rect">
            <a:avLst/>
          </a:prstGeom>
        </p:spPr>
        <p:txBody>
          <a:bodyPr vert="horz" lIns="91440" tIns="45720" rIns="91440" bIns="45720" rtlCol="0" anchor="b"/>
          <a:lstStyle>
            <a:lvl1pPr algn="l">
              <a:defRPr sz="1200"/>
            </a:lvl1pPr>
          </a:lstStyle>
          <a:p>
            <a:endParaRPr lang="th-TH"/>
          </a:p>
        </p:txBody>
      </p:sp>
      <p:sp>
        <p:nvSpPr>
          <p:cNvPr id="7" name="Slide Number Placeholder 6"/>
          <p:cNvSpPr>
            <a:spLocks noGrp="1"/>
          </p:cNvSpPr>
          <p:nvPr>
            <p:ph type="sldNum" sz="quarter" idx="5"/>
          </p:nvPr>
        </p:nvSpPr>
        <p:spPr>
          <a:xfrm>
            <a:off x="3848646" y="9433107"/>
            <a:ext cx="2944283" cy="496570"/>
          </a:xfrm>
          <a:prstGeom prst="rect">
            <a:avLst/>
          </a:prstGeom>
        </p:spPr>
        <p:txBody>
          <a:bodyPr vert="horz" lIns="91440" tIns="45720" rIns="91440" bIns="45720" rtlCol="0" anchor="b"/>
          <a:lstStyle>
            <a:lvl1pPr algn="r">
              <a:defRPr sz="1200"/>
            </a:lvl1pPr>
          </a:lstStyle>
          <a:p>
            <a:fld id="{66442987-3DEF-441E-8503-DA827F9BE722}" type="slidenum">
              <a:rPr lang="th-TH" smtClean="0"/>
              <a:pPr/>
              <a:t>‹#›</a:t>
            </a:fld>
            <a:endParaRPr lang="th-TH"/>
          </a:p>
        </p:txBody>
      </p:sp>
    </p:spTree>
    <p:extLst>
      <p:ext uri="{BB962C8B-B14F-4D97-AF65-F5344CB8AC3E}">
        <p14:creationId xmlns:p14="http://schemas.microsoft.com/office/powerpoint/2010/main" val="3438018164"/>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cs typeface="Cordia New" pitchFamily="34" charset="-34"/>
            </a:endParaRPr>
          </a:p>
        </p:txBody>
      </p:sp>
      <p:sp>
        <p:nvSpPr>
          <p:cNvPr id="4" name="Slide Number Placeholder 3"/>
          <p:cNvSpPr>
            <a:spLocks noGrp="1"/>
          </p:cNvSpPr>
          <p:nvPr>
            <p:ph type="sldNum" sz="quarter" idx="5"/>
          </p:nvPr>
        </p:nvSpPr>
        <p:spPr/>
        <p:txBody>
          <a:bodyPr/>
          <a:lstStyle/>
          <a:p>
            <a:pPr>
              <a:defRPr/>
            </a:pPr>
            <a:fld id="{EE80F953-5CE3-457C-9382-77680CAF8B56}" type="slidenum">
              <a:rPr lang="th-TH" smtClean="0">
                <a:solidFill>
                  <a:prstClr val="black"/>
                </a:solidFill>
              </a:rPr>
              <a:pPr>
                <a:defRPr/>
              </a:pPr>
              <a:t>1</a:t>
            </a:fld>
            <a:endParaRPr lang="th-TH">
              <a:solidFill>
                <a:prstClr val="black"/>
              </a:solidFill>
            </a:endParaRPr>
          </a:p>
        </p:txBody>
      </p:sp>
    </p:spTree>
    <p:extLst>
      <p:ext uri="{BB962C8B-B14F-4D97-AF65-F5344CB8AC3E}">
        <p14:creationId xmlns:p14="http://schemas.microsoft.com/office/powerpoint/2010/main" val="783005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Ø"/>
            </a:pPr>
            <a:r>
              <a:rPr lang="en-US" baseline="0" dirty="0" smtClean="0"/>
              <a:t> The components are defined based on the biomass source/feedstock type.</a:t>
            </a:r>
          </a:p>
          <a:p>
            <a:pPr>
              <a:buFont typeface="Wingdings" pitchFamily="2" charset="2"/>
              <a:buNone/>
            </a:pPr>
            <a:endParaRPr lang="en-US" baseline="0" dirty="0" smtClean="0"/>
          </a:p>
          <a:p>
            <a:pPr>
              <a:buFont typeface="Wingdings" pitchFamily="2" charset="2"/>
              <a:buChar char="Ø"/>
            </a:pPr>
            <a:r>
              <a:rPr lang="en-US" baseline="0" dirty="0" smtClean="0"/>
              <a:t> There is one Excel file for each component and each component includes two or three tools. </a:t>
            </a:r>
          </a:p>
          <a:p>
            <a:pPr>
              <a:buFont typeface="Wingdings" pitchFamily="2" charset="2"/>
              <a:buNone/>
            </a:pPr>
            <a:endParaRPr lang="en-US" baseline="0" dirty="0" smtClean="0"/>
          </a:p>
          <a:p>
            <a:pPr>
              <a:buFont typeface="Wingdings" pitchFamily="2" charset="2"/>
              <a:buChar char="Ø"/>
            </a:pPr>
            <a:endParaRPr lang="en-US" dirty="0"/>
          </a:p>
        </p:txBody>
      </p:sp>
      <p:sp>
        <p:nvSpPr>
          <p:cNvPr id="4" name="Slide Number Placeholder 3"/>
          <p:cNvSpPr>
            <a:spLocks noGrp="1"/>
          </p:cNvSpPr>
          <p:nvPr>
            <p:ph type="sldNum" sz="quarter" idx="10"/>
          </p:nvPr>
        </p:nvSpPr>
        <p:spPr/>
        <p:txBody>
          <a:bodyPr/>
          <a:lstStyle/>
          <a:p>
            <a:pPr>
              <a:defRPr/>
            </a:pPr>
            <a:fld id="{A1283870-CBC4-48CF-9828-E5AA543CAA6F}" type="slidenum">
              <a:rPr lang="th-TH" smtClean="0"/>
              <a:pPr>
                <a:defRPr/>
              </a:pPr>
              <a:t>24</a:t>
            </a:fld>
            <a:endParaRPr lang="th-TH"/>
          </a:p>
        </p:txBody>
      </p:sp>
    </p:spTree>
    <p:extLst>
      <p:ext uri="{BB962C8B-B14F-4D97-AF65-F5344CB8AC3E}">
        <p14:creationId xmlns:p14="http://schemas.microsoft.com/office/powerpoint/2010/main" val="1971970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85000" lnSpcReduction="10000"/>
          </a:bodyPr>
          <a:lstStyle/>
          <a:p>
            <a:pPr>
              <a:buFont typeface="Wingdings" pitchFamily="2" charset="2"/>
              <a:buChar char="Ø"/>
            </a:pPr>
            <a:r>
              <a:rPr lang="en-US" sz="1800" i="0" kern="1200" dirty="0" smtClean="0">
                <a:solidFill>
                  <a:schemeClr val="tx1"/>
                </a:solidFill>
                <a:latin typeface="+mn-lt"/>
                <a:ea typeface="Cordia New"/>
                <a:cs typeface="+mn-cs"/>
              </a:rPr>
              <a:t> The Crops Component includes the Crop Production Tool and Crop Budget Tool. The Crop Production Tool is used to assess the potential for the additional production of oilseed, sugar and starch crops, which can later serve as feedstock for straight vegetable oil (SVO), biodiesel and ethanol. While, the Crop Budget Tool allows for the assessment of profitability, costs and labour requirements of crop production per hectare.</a:t>
            </a:r>
          </a:p>
          <a:p>
            <a:pPr>
              <a:buFont typeface="Wingdings" pitchFamily="2" charset="2"/>
              <a:buNone/>
            </a:pPr>
            <a:r>
              <a:rPr lang="en-US" sz="1800" i="0" kern="1200" dirty="0" smtClean="0">
                <a:solidFill>
                  <a:schemeClr val="tx1"/>
                </a:solidFill>
                <a:latin typeface="+mn-lt"/>
                <a:ea typeface="Cordia New"/>
                <a:cs typeface="+mn-cs"/>
              </a:rPr>
              <a:t> </a:t>
            </a:r>
          </a:p>
          <a:p>
            <a:pPr>
              <a:buFont typeface="Wingdings" pitchFamily="2" charset="2"/>
              <a:buChar char="Ø"/>
            </a:pPr>
            <a:r>
              <a:rPr lang="en-US" sz="1800" i="0" kern="1200" dirty="0" smtClean="0">
                <a:solidFill>
                  <a:schemeClr val="tx1"/>
                </a:solidFill>
                <a:latin typeface="+mn-lt"/>
                <a:ea typeface="Cordia New"/>
                <a:cs typeface="+mn-cs"/>
              </a:rPr>
              <a:t> Another </a:t>
            </a:r>
            <a:r>
              <a:rPr lang="en-US" sz="1800" i="0" kern="1200" baseline="0" dirty="0" smtClean="0">
                <a:solidFill>
                  <a:schemeClr val="tx1"/>
                </a:solidFill>
                <a:latin typeface="+mn-lt"/>
                <a:ea typeface="Cordia New"/>
                <a:cs typeface="+mn-cs"/>
              </a:rPr>
              <a:t>p</a:t>
            </a:r>
            <a:r>
              <a:rPr lang="en-US" sz="1800" i="0" kern="1200" dirty="0" smtClean="0">
                <a:solidFill>
                  <a:schemeClr val="tx1"/>
                </a:solidFill>
                <a:latin typeface="+mn-lt"/>
                <a:ea typeface="Cordia New"/>
                <a:cs typeface="+mn-cs"/>
              </a:rPr>
              <a:t>art of the Crops Component consists</a:t>
            </a:r>
            <a:r>
              <a:rPr lang="en-US" sz="1800" i="0" kern="1200" baseline="0" dirty="0" smtClean="0">
                <a:solidFill>
                  <a:schemeClr val="tx1"/>
                </a:solidFill>
                <a:latin typeface="+mn-lt"/>
                <a:ea typeface="Cordia New"/>
                <a:cs typeface="+mn-cs"/>
              </a:rPr>
              <a:t> of</a:t>
            </a:r>
            <a:r>
              <a:rPr lang="en-US" sz="1800" i="0" kern="1200" dirty="0" smtClean="0">
                <a:solidFill>
                  <a:schemeClr val="tx1"/>
                </a:solidFill>
                <a:latin typeface="+mn-lt"/>
                <a:ea typeface="Cordia New"/>
                <a:cs typeface="+mn-cs"/>
              </a:rPr>
              <a:t> the BEFS Rapid Appraisal Land Suitability Maps. These are country level maps for 10 crops that</a:t>
            </a:r>
            <a:r>
              <a:rPr lang="en-US" sz="1800" i="0" kern="1200" baseline="0" dirty="0" smtClean="0">
                <a:solidFill>
                  <a:schemeClr val="tx1"/>
                </a:solidFill>
                <a:latin typeface="+mn-lt"/>
                <a:ea typeface="Cordia New"/>
                <a:cs typeface="+mn-cs"/>
              </a:rPr>
              <a:t> are </a:t>
            </a:r>
            <a:r>
              <a:rPr lang="en-US" sz="1800" i="0" kern="1200" dirty="0" smtClean="0">
                <a:solidFill>
                  <a:schemeClr val="tx1"/>
                </a:solidFill>
                <a:latin typeface="+mn-lt"/>
                <a:ea typeface="Cordia New"/>
                <a:cs typeface="+mn-cs"/>
              </a:rPr>
              <a:t>suitable for the production of liquid biofuels.</a:t>
            </a:r>
            <a:r>
              <a:rPr lang="en-US" sz="1800" i="0" kern="1200" baseline="0" dirty="0" smtClean="0">
                <a:solidFill>
                  <a:schemeClr val="tx1"/>
                </a:solidFill>
                <a:latin typeface="+mn-lt"/>
                <a:ea typeface="Cordia New"/>
                <a:cs typeface="+mn-cs"/>
              </a:rPr>
              <a:t> They </a:t>
            </a:r>
            <a:r>
              <a:rPr lang="en-US" sz="1800" i="0" kern="1200" dirty="0" smtClean="0">
                <a:solidFill>
                  <a:schemeClr val="tx1"/>
                </a:solidFill>
                <a:latin typeface="+mn-lt"/>
                <a:ea typeface="Cordia New"/>
                <a:cs typeface="+mn-cs"/>
              </a:rPr>
              <a:t>are generated using Global Agro-Ecological Zoning</a:t>
            </a:r>
            <a:r>
              <a:rPr lang="en-US" sz="1800" i="0" kern="1200" baseline="0" dirty="0" smtClean="0">
                <a:solidFill>
                  <a:schemeClr val="tx1"/>
                </a:solidFill>
                <a:latin typeface="+mn-lt"/>
                <a:ea typeface="Cordia New"/>
                <a:cs typeface="+mn-cs"/>
              </a:rPr>
              <a:t> layers </a:t>
            </a:r>
            <a:r>
              <a:rPr lang="en-US" sz="1800" i="0" kern="1200" dirty="0" smtClean="0">
                <a:solidFill>
                  <a:schemeClr val="tx1"/>
                </a:solidFill>
                <a:latin typeface="+mn-lt"/>
                <a:ea typeface="Cordia New"/>
                <a:cs typeface="+mn-cs"/>
              </a:rPr>
              <a:t>on land suitability and productivity (FAO, IIASA, 2012), the global land cover map </a:t>
            </a:r>
            <a:r>
              <a:rPr lang="en-US" sz="1800" i="0" kern="1200" dirty="0" err="1" smtClean="0">
                <a:solidFill>
                  <a:schemeClr val="tx1"/>
                </a:solidFill>
                <a:latin typeface="+mn-lt"/>
                <a:ea typeface="Cordia New"/>
                <a:cs typeface="+mn-cs"/>
              </a:rPr>
              <a:t>GlobCover</a:t>
            </a:r>
            <a:r>
              <a:rPr lang="en-US" sz="1800" i="0" kern="1200" dirty="0" smtClean="0">
                <a:solidFill>
                  <a:schemeClr val="tx1"/>
                </a:solidFill>
                <a:latin typeface="+mn-lt"/>
                <a:ea typeface="Cordia New"/>
                <a:cs typeface="+mn-cs"/>
              </a:rPr>
              <a:t> 2009 (ESA, 2012), and the World Database on Protected Areas (IUCN and UNEP, 2009). They serve to support the analysis on</a:t>
            </a:r>
            <a:r>
              <a:rPr lang="en-US" sz="1800" i="0" kern="1200" baseline="0" dirty="0" smtClean="0">
                <a:solidFill>
                  <a:schemeClr val="tx1"/>
                </a:solidFill>
                <a:latin typeface="+mn-lt"/>
                <a:ea typeface="Cordia New"/>
                <a:cs typeface="+mn-cs"/>
              </a:rPr>
              <a:t> </a:t>
            </a:r>
            <a:r>
              <a:rPr lang="en-US" sz="1800" i="0" kern="1200" dirty="0" smtClean="0">
                <a:solidFill>
                  <a:schemeClr val="tx1"/>
                </a:solidFill>
                <a:latin typeface="+mn-lt"/>
                <a:ea typeface="Cordia New"/>
                <a:cs typeface="+mn-cs"/>
              </a:rPr>
              <a:t>Crops Production.</a:t>
            </a:r>
          </a:p>
          <a:p>
            <a:pPr>
              <a:buFont typeface="Wingdings" pitchFamily="2" charset="2"/>
              <a:buNone/>
            </a:pPr>
            <a:r>
              <a:rPr lang="en-US" sz="1800" i="0" kern="1200" dirty="0" smtClean="0">
                <a:solidFill>
                  <a:schemeClr val="tx1"/>
                </a:solidFill>
                <a:latin typeface="+mn-lt"/>
                <a:ea typeface="Cordia New"/>
                <a:cs typeface="+mn-cs"/>
              </a:rPr>
              <a:t> </a:t>
            </a:r>
          </a:p>
          <a:p>
            <a:pPr lvl="1">
              <a:buFont typeface="Wingdings" pitchFamily="2" charset="2"/>
              <a:buChar char="Ø"/>
            </a:pPr>
            <a:r>
              <a:rPr lang="en-US" sz="1800" i="0" kern="1200" dirty="0" smtClean="0">
                <a:solidFill>
                  <a:schemeClr val="tx1"/>
                </a:solidFill>
                <a:latin typeface="+mn-lt"/>
                <a:ea typeface="Cordia New"/>
                <a:cs typeface="+mn-cs"/>
              </a:rPr>
              <a:t> Note: The 10 crops covered in the BEFS Rapid Appraisal</a:t>
            </a:r>
            <a:r>
              <a:rPr lang="en-US" sz="1800" i="0" kern="1200" baseline="0" dirty="0" smtClean="0">
                <a:solidFill>
                  <a:schemeClr val="tx1"/>
                </a:solidFill>
                <a:latin typeface="+mn-lt"/>
                <a:ea typeface="Cordia New"/>
                <a:cs typeface="+mn-cs"/>
              </a:rPr>
              <a:t> Land Suitability Maps are: c</a:t>
            </a:r>
            <a:r>
              <a:rPr lang="en-US" sz="1800" i="0" kern="1200" dirty="0" smtClean="0">
                <a:solidFill>
                  <a:schemeClr val="tx1"/>
                </a:solidFill>
                <a:latin typeface="+mn-lt"/>
                <a:ea typeface="Cordia New"/>
                <a:cs typeface="+mn-cs"/>
              </a:rPr>
              <a:t>assava, maize, sorghum, </a:t>
            </a:r>
            <a:r>
              <a:rPr lang="en-US" sz="1800" i="0" kern="1200" dirty="0" err="1" smtClean="0">
                <a:solidFill>
                  <a:schemeClr val="tx1"/>
                </a:solidFill>
                <a:latin typeface="+mn-lt"/>
                <a:ea typeface="Cordia New"/>
                <a:cs typeface="+mn-cs"/>
              </a:rPr>
              <a:t>sugarbeet</a:t>
            </a:r>
            <a:r>
              <a:rPr lang="en-US" sz="1800" i="0" kern="1200" dirty="0" smtClean="0">
                <a:solidFill>
                  <a:schemeClr val="tx1"/>
                </a:solidFill>
                <a:latin typeface="+mn-lt"/>
                <a:ea typeface="Cordia New"/>
                <a:cs typeface="+mn-cs"/>
              </a:rPr>
              <a:t>, sugarcane, </a:t>
            </a:r>
            <a:r>
              <a:rPr lang="en-US" sz="1800" i="0" kern="1200" dirty="0" err="1" smtClean="0">
                <a:solidFill>
                  <a:schemeClr val="tx1"/>
                </a:solidFill>
                <a:latin typeface="+mn-lt"/>
                <a:ea typeface="Cordia New"/>
                <a:cs typeface="+mn-cs"/>
              </a:rPr>
              <a:t>jatropha</a:t>
            </a:r>
            <a:r>
              <a:rPr lang="en-US" sz="1800" i="0" kern="1200" dirty="0" smtClean="0">
                <a:solidFill>
                  <a:schemeClr val="tx1"/>
                </a:solidFill>
                <a:latin typeface="+mn-lt"/>
                <a:ea typeface="Cordia New"/>
                <a:cs typeface="+mn-cs"/>
              </a:rPr>
              <a:t>, oil palm, rapeseed, soybean and sunflower.</a:t>
            </a:r>
          </a:p>
          <a:p>
            <a:pPr>
              <a:buFont typeface="Wingdings" pitchFamily="2" charset="2"/>
              <a:buNone/>
            </a:pPr>
            <a:endParaRPr lang="en-US" sz="1800" i="0" kern="1200" dirty="0" smtClean="0">
              <a:solidFill>
                <a:schemeClr val="tx1"/>
              </a:solidFill>
              <a:latin typeface="+mn-lt"/>
              <a:ea typeface="Cordia New"/>
              <a:cs typeface="+mn-cs"/>
            </a:endParaRPr>
          </a:p>
          <a:p>
            <a:pPr>
              <a:buFont typeface="Arial" pitchFamily="34" charset="0"/>
              <a:buNone/>
              <a:defRPr/>
            </a:pPr>
            <a:endParaRPr lang="en-US" i="0" dirty="0" smtClean="0">
              <a:solidFill>
                <a:schemeClr val="bg1">
                  <a:lumMod val="85000"/>
                </a:schemeClr>
              </a:solidFill>
            </a:endParaRPr>
          </a:p>
        </p:txBody>
      </p:sp>
      <p:sp>
        <p:nvSpPr>
          <p:cNvPr id="4" name="Slide Number Placeholder 3"/>
          <p:cNvSpPr>
            <a:spLocks noGrp="1"/>
          </p:cNvSpPr>
          <p:nvPr>
            <p:ph type="sldNum" sz="quarter" idx="5"/>
          </p:nvPr>
        </p:nvSpPr>
        <p:spPr/>
        <p:txBody>
          <a:bodyPr/>
          <a:lstStyle/>
          <a:p>
            <a:pPr>
              <a:defRPr/>
            </a:pPr>
            <a:fld id="{F92F5CB6-0BCF-41CA-9862-B5DA96D2ED74}" type="slidenum">
              <a:rPr lang="th-TH" smtClean="0"/>
              <a:pPr>
                <a:defRPr/>
              </a:pPr>
              <a:t>25</a:t>
            </a:fld>
            <a:endParaRPr lang="th-TH"/>
          </a:p>
        </p:txBody>
      </p:sp>
    </p:spTree>
    <p:extLst>
      <p:ext uri="{BB962C8B-B14F-4D97-AF65-F5344CB8AC3E}">
        <p14:creationId xmlns:p14="http://schemas.microsoft.com/office/powerpoint/2010/main" val="123703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 typeface="Wingdings" pitchFamily="2" charset="2"/>
              <a:buChar char="Ø"/>
              <a:tabLst/>
              <a:defRPr/>
            </a:pPr>
            <a:r>
              <a:rPr lang="en-US" sz="1800" i="0" kern="1200" dirty="0" smtClean="0">
                <a:solidFill>
                  <a:schemeClr val="tx1"/>
                </a:solidFill>
                <a:latin typeface="+mn-lt"/>
                <a:ea typeface="Cordia New"/>
                <a:cs typeface="+mn-cs"/>
              </a:rPr>
              <a:t> The Agricultural Residues Component encompasses tools to assess the availability of crop and livestock residues. Crop residues are suitable feedstock for the production of solid biofuels</a:t>
            </a:r>
            <a:r>
              <a:rPr lang="en-US" sz="1800" i="0" kern="1200" baseline="0" dirty="0" smtClean="0">
                <a:solidFill>
                  <a:schemeClr val="tx1"/>
                </a:solidFill>
                <a:latin typeface="+mn-lt"/>
                <a:ea typeface="Cordia New"/>
                <a:cs typeface="+mn-cs"/>
              </a:rPr>
              <a:t> </a:t>
            </a:r>
            <a:r>
              <a:rPr lang="en-US" sz="1800" i="0" kern="1200" dirty="0" smtClean="0">
                <a:solidFill>
                  <a:schemeClr val="tx1"/>
                </a:solidFill>
                <a:latin typeface="+mn-lt"/>
                <a:ea typeface="Cordia New"/>
                <a:cs typeface="+mn-cs"/>
              </a:rPr>
              <a:t>(briquettes and pellets), while livestock manure is suitable</a:t>
            </a:r>
            <a:r>
              <a:rPr lang="en-US" sz="1800" i="0" kern="1200" baseline="0" dirty="0" smtClean="0">
                <a:solidFill>
                  <a:schemeClr val="tx1"/>
                </a:solidFill>
                <a:latin typeface="+mn-lt"/>
                <a:ea typeface="Cordia New"/>
                <a:cs typeface="+mn-cs"/>
              </a:rPr>
              <a:t> for the production of biogas</a:t>
            </a:r>
            <a:r>
              <a:rPr lang="en-US" sz="1800" i="0" kern="1200" dirty="0" smtClean="0">
                <a:solidFill>
                  <a:schemeClr val="tx1"/>
                </a:solidFill>
                <a:latin typeface="+mn-lt"/>
                <a:ea typeface="Cordia New"/>
                <a:cs typeface="+mn-cs"/>
              </a:rPr>
              <a:t>. Through gasification and combustion, these biofuels can be used for heating and cooking or for electricity generation. </a:t>
            </a:r>
          </a:p>
          <a:p>
            <a:pPr>
              <a:buFont typeface="Wingdings" pitchFamily="2" charset="2"/>
              <a:buNone/>
            </a:pPr>
            <a:endParaRPr lang="en-US" i="0" dirty="0"/>
          </a:p>
        </p:txBody>
      </p:sp>
      <p:sp>
        <p:nvSpPr>
          <p:cNvPr id="4" name="Slide Number Placeholder 3"/>
          <p:cNvSpPr>
            <a:spLocks noGrp="1"/>
          </p:cNvSpPr>
          <p:nvPr>
            <p:ph type="sldNum" sz="quarter" idx="10"/>
          </p:nvPr>
        </p:nvSpPr>
        <p:spPr/>
        <p:txBody>
          <a:bodyPr/>
          <a:lstStyle/>
          <a:p>
            <a:pPr>
              <a:defRPr/>
            </a:pPr>
            <a:fld id="{A1283870-CBC4-48CF-9828-E5AA543CAA6F}" type="slidenum">
              <a:rPr lang="th-TH" smtClean="0"/>
              <a:pPr>
                <a:defRPr/>
              </a:pPr>
              <a:t>26</a:t>
            </a:fld>
            <a:endParaRPr lang="th-TH"/>
          </a:p>
        </p:txBody>
      </p:sp>
    </p:spTree>
    <p:extLst>
      <p:ext uri="{BB962C8B-B14F-4D97-AF65-F5344CB8AC3E}">
        <p14:creationId xmlns:p14="http://schemas.microsoft.com/office/powerpoint/2010/main" val="3839812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 typeface="Wingdings" pitchFamily="2" charset="2"/>
              <a:buChar char="Ø"/>
              <a:tabLst/>
              <a:defRPr/>
            </a:pPr>
            <a:r>
              <a:rPr lang="en-US" sz="1800" i="0" kern="1200" dirty="0" smtClean="0">
                <a:solidFill>
                  <a:schemeClr val="tx1"/>
                </a:solidFill>
                <a:latin typeface="+mn-lt"/>
                <a:ea typeface="Cordia New"/>
                <a:cs typeface="+mn-cs"/>
              </a:rPr>
              <a:t> The </a:t>
            </a:r>
            <a:r>
              <a:rPr lang="en-US" sz="1800" i="0" kern="1200" dirty="0" err="1" smtClean="0">
                <a:solidFill>
                  <a:schemeClr val="tx1"/>
                </a:solidFill>
                <a:latin typeface="+mn-lt"/>
                <a:ea typeface="Cordia New"/>
                <a:cs typeface="+mn-cs"/>
              </a:rPr>
              <a:t>Woodfuel</a:t>
            </a:r>
            <a:r>
              <a:rPr lang="en-US" sz="1800" i="0" kern="1200" dirty="0" smtClean="0">
                <a:solidFill>
                  <a:schemeClr val="tx1"/>
                </a:solidFill>
                <a:latin typeface="+mn-lt"/>
                <a:ea typeface="Cordia New"/>
                <a:cs typeface="+mn-cs"/>
              </a:rPr>
              <a:t> and Wood Residues Component includes three tools: Forest Harvesting, Wood Processing Residues and </a:t>
            </a:r>
            <a:r>
              <a:rPr lang="en-US" sz="1800" i="0" kern="1200" dirty="0" err="1" smtClean="0">
                <a:solidFill>
                  <a:schemeClr val="tx1"/>
                </a:solidFill>
                <a:latin typeface="+mn-lt"/>
                <a:ea typeface="Cordia New"/>
                <a:cs typeface="+mn-cs"/>
              </a:rPr>
              <a:t>Woodfuel</a:t>
            </a:r>
            <a:r>
              <a:rPr lang="en-US" sz="1800" i="0" kern="1200" dirty="0" smtClean="0">
                <a:solidFill>
                  <a:schemeClr val="tx1"/>
                </a:solidFill>
                <a:latin typeface="+mn-lt"/>
                <a:ea typeface="Cordia New"/>
                <a:cs typeface="+mn-cs"/>
              </a:rPr>
              <a:t> Plantation Budget. These tools assess the potential for additional harvesting of fuelwood from production forests,</a:t>
            </a:r>
            <a:r>
              <a:rPr lang="en-US" sz="1800" i="0" kern="1200" baseline="0" dirty="0" smtClean="0">
                <a:solidFill>
                  <a:schemeClr val="tx1"/>
                </a:solidFill>
                <a:latin typeface="+mn-lt"/>
                <a:ea typeface="Cordia New"/>
                <a:cs typeface="+mn-cs"/>
              </a:rPr>
              <a:t> in addition to</a:t>
            </a:r>
            <a:r>
              <a:rPr lang="en-US" sz="1800" i="0" kern="1200" dirty="0" smtClean="0">
                <a:solidFill>
                  <a:schemeClr val="tx1"/>
                </a:solidFill>
                <a:latin typeface="+mn-lt"/>
                <a:ea typeface="Cordia New"/>
                <a:cs typeface="+mn-cs"/>
              </a:rPr>
              <a:t> the availability of forest harvesting residues and wood processing residues. </a:t>
            </a:r>
          </a:p>
          <a:p>
            <a:pPr marL="0" marR="0" indent="0" algn="l" defTabSz="914400" rtl="0" eaLnBrk="0" fontAlgn="base" latinLnBrk="0" hangingPunct="0">
              <a:lnSpc>
                <a:spcPct val="100000"/>
              </a:lnSpc>
              <a:spcBef>
                <a:spcPct val="30000"/>
              </a:spcBef>
              <a:spcAft>
                <a:spcPct val="0"/>
              </a:spcAft>
              <a:buClrTx/>
              <a:buSzTx/>
              <a:buFont typeface="Wingdings" pitchFamily="2" charset="2"/>
              <a:buNone/>
              <a:tabLst/>
              <a:defRPr/>
            </a:pPr>
            <a:endParaRPr lang="en-US" sz="1800" i="0" kern="1200" dirty="0" smtClean="0">
              <a:solidFill>
                <a:schemeClr val="tx1"/>
              </a:solidFill>
              <a:latin typeface="+mn-lt"/>
              <a:ea typeface="Cordia New"/>
              <a:cs typeface="+mn-cs"/>
            </a:endParaRPr>
          </a:p>
          <a:p>
            <a:pPr marL="0" marR="0" indent="0" algn="l" defTabSz="914400" rtl="0" eaLnBrk="0" fontAlgn="base" latinLnBrk="0" hangingPunct="0">
              <a:lnSpc>
                <a:spcPct val="100000"/>
              </a:lnSpc>
              <a:spcBef>
                <a:spcPct val="30000"/>
              </a:spcBef>
              <a:spcAft>
                <a:spcPct val="0"/>
              </a:spcAft>
              <a:buClrTx/>
              <a:buSzTx/>
              <a:buFont typeface="Wingdings" pitchFamily="2" charset="2"/>
              <a:buChar char="Ø"/>
              <a:tabLst/>
              <a:defRPr/>
            </a:pPr>
            <a:r>
              <a:rPr lang="en-US" sz="1800" i="0" kern="1200" dirty="0" smtClean="0">
                <a:solidFill>
                  <a:schemeClr val="tx1"/>
                </a:solidFill>
                <a:latin typeface="+mn-lt"/>
                <a:ea typeface="Cordia New"/>
                <a:cs typeface="+mn-cs"/>
              </a:rPr>
              <a:t> The </a:t>
            </a:r>
            <a:r>
              <a:rPr lang="en-US" sz="1800" i="0" kern="1200" dirty="0" err="1" smtClean="0">
                <a:solidFill>
                  <a:schemeClr val="tx1"/>
                </a:solidFill>
                <a:latin typeface="+mn-lt"/>
                <a:ea typeface="Cordia New"/>
                <a:cs typeface="+mn-cs"/>
              </a:rPr>
              <a:t>Woodfuel</a:t>
            </a:r>
            <a:r>
              <a:rPr lang="en-US" sz="1800" i="0" kern="1200" dirty="0" smtClean="0">
                <a:solidFill>
                  <a:schemeClr val="tx1"/>
                </a:solidFill>
                <a:latin typeface="+mn-lt"/>
                <a:ea typeface="Cordia New"/>
                <a:cs typeface="+mn-cs"/>
              </a:rPr>
              <a:t> Plantation Budget Tool evaluates the potential</a:t>
            </a:r>
            <a:r>
              <a:rPr lang="en-US" sz="1800" i="0" kern="1200" baseline="0" dirty="0" smtClean="0">
                <a:solidFill>
                  <a:schemeClr val="tx1"/>
                </a:solidFill>
                <a:latin typeface="+mn-lt"/>
                <a:ea typeface="Cordia New"/>
                <a:cs typeface="+mn-cs"/>
              </a:rPr>
              <a:t> availability of harvestable wood volum</a:t>
            </a:r>
            <a:r>
              <a:rPr lang="en-US" sz="1800" i="0" kern="1200" dirty="0" smtClean="0">
                <a:solidFill>
                  <a:schemeClr val="tx1"/>
                </a:solidFill>
                <a:latin typeface="+mn-lt"/>
                <a:ea typeface="Cordia New"/>
                <a:cs typeface="+mn-cs"/>
              </a:rPr>
              <a:t>e from dedicated</a:t>
            </a:r>
            <a:r>
              <a:rPr lang="en-US" sz="1800" i="0" kern="1200" baseline="0" dirty="0" smtClean="0">
                <a:solidFill>
                  <a:schemeClr val="tx1"/>
                </a:solidFill>
                <a:latin typeface="+mn-lt"/>
                <a:ea typeface="Cordia New"/>
                <a:cs typeface="+mn-cs"/>
              </a:rPr>
              <a:t> </a:t>
            </a:r>
            <a:r>
              <a:rPr lang="en-US" sz="1800" i="0" kern="1200" baseline="0" dirty="0" err="1" smtClean="0">
                <a:solidFill>
                  <a:schemeClr val="tx1"/>
                </a:solidFill>
                <a:latin typeface="+mn-lt"/>
                <a:ea typeface="Cordia New"/>
                <a:cs typeface="+mn-cs"/>
              </a:rPr>
              <a:t>woodfuel</a:t>
            </a:r>
            <a:r>
              <a:rPr lang="en-US" sz="1800" i="0" kern="1200" baseline="0" dirty="0" smtClean="0">
                <a:solidFill>
                  <a:schemeClr val="tx1"/>
                </a:solidFill>
                <a:latin typeface="+mn-lt"/>
                <a:ea typeface="Cordia New"/>
                <a:cs typeface="+mn-cs"/>
              </a:rPr>
              <a:t> plantations</a:t>
            </a:r>
            <a:r>
              <a:rPr lang="en-US" sz="1800" i="0" kern="1200" dirty="0" smtClean="0">
                <a:solidFill>
                  <a:schemeClr val="tx1"/>
                </a:solidFill>
                <a:latin typeface="+mn-lt"/>
                <a:ea typeface="Cordia New"/>
                <a:cs typeface="+mn-cs"/>
              </a:rPr>
              <a:t>. It also analyzes the costs and benefits per hectare of establishing</a:t>
            </a:r>
            <a:r>
              <a:rPr lang="en-US" sz="1800" i="0" kern="1200" baseline="0" dirty="0" smtClean="0">
                <a:solidFill>
                  <a:schemeClr val="tx1"/>
                </a:solidFill>
                <a:latin typeface="+mn-lt"/>
                <a:ea typeface="Cordia New"/>
                <a:cs typeface="+mn-cs"/>
              </a:rPr>
              <a:t> such plantations. </a:t>
            </a:r>
            <a:r>
              <a:rPr lang="en-US" sz="1800" i="0" kern="1200" dirty="0" smtClean="0">
                <a:solidFill>
                  <a:schemeClr val="tx1"/>
                </a:solidFill>
                <a:latin typeface="+mn-lt"/>
                <a:ea typeface="Cordia New"/>
                <a:cs typeface="+mn-cs"/>
              </a:rPr>
              <a:t>  </a:t>
            </a:r>
          </a:p>
          <a:p>
            <a:pPr marL="0" marR="0" indent="0" algn="l" defTabSz="914400" rtl="0" eaLnBrk="0" fontAlgn="base" latinLnBrk="0" hangingPunct="0">
              <a:lnSpc>
                <a:spcPct val="100000"/>
              </a:lnSpc>
              <a:spcBef>
                <a:spcPct val="30000"/>
              </a:spcBef>
              <a:spcAft>
                <a:spcPct val="0"/>
              </a:spcAft>
              <a:buClrTx/>
              <a:buSzTx/>
              <a:buFont typeface="Wingdings" pitchFamily="2" charset="2"/>
              <a:buNone/>
              <a:tabLst/>
              <a:defRPr/>
            </a:pPr>
            <a:endParaRPr lang="en-US" sz="1800" i="0" kern="1200" dirty="0" smtClean="0">
              <a:solidFill>
                <a:schemeClr val="tx1"/>
              </a:solidFill>
              <a:latin typeface="+mn-lt"/>
              <a:ea typeface="Cordia New"/>
              <a:cs typeface="+mn-cs"/>
            </a:endParaRPr>
          </a:p>
          <a:p>
            <a:endParaRPr lang="en-US" dirty="0"/>
          </a:p>
        </p:txBody>
      </p:sp>
      <p:sp>
        <p:nvSpPr>
          <p:cNvPr id="4" name="Slide Number Placeholder 3"/>
          <p:cNvSpPr>
            <a:spLocks noGrp="1"/>
          </p:cNvSpPr>
          <p:nvPr>
            <p:ph type="sldNum" sz="quarter" idx="10"/>
          </p:nvPr>
        </p:nvSpPr>
        <p:spPr/>
        <p:txBody>
          <a:bodyPr/>
          <a:lstStyle/>
          <a:p>
            <a:pPr>
              <a:defRPr/>
            </a:pPr>
            <a:fld id="{A1283870-CBC4-48CF-9828-E5AA543CAA6F}" type="slidenum">
              <a:rPr lang="th-TH" smtClean="0"/>
              <a:pPr>
                <a:defRPr/>
              </a:pPr>
              <a:t>27</a:t>
            </a:fld>
            <a:endParaRPr lang="th-TH"/>
          </a:p>
        </p:txBody>
      </p:sp>
    </p:spTree>
    <p:extLst>
      <p:ext uri="{BB962C8B-B14F-4D97-AF65-F5344CB8AC3E}">
        <p14:creationId xmlns:p14="http://schemas.microsoft.com/office/powerpoint/2010/main" val="3728895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cs typeface="Cordia New" pitchFamily="34" charset="-34"/>
            </a:endParaRPr>
          </a:p>
        </p:txBody>
      </p:sp>
      <p:sp>
        <p:nvSpPr>
          <p:cNvPr id="4" name="Slide Number Placeholder 3"/>
          <p:cNvSpPr>
            <a:spLocks noGrp="1"/>
          </p:cNvSpPr>
          <p:nvPr>
            <p:ph type="sldNum" sz="quarter" idx="5"/>
          </p:nvPr>
        </p:nvSpPr>
        <p:spPr/>
        <p:txBody>
          <a:bodyPr/>
          <a:lstStyle/>
          <a:p>
            <a:pPr>
              <a:defRPr/>
            </a:pPr>
            <a:fld id="{EF898EE8-3BAF-469D-B8B9-2D5D426DC669}" type="slidenum">
              <a:rPr lang="en-US" smtClean="0"/>
              <a:pPr>
                <a:defRPr/>
              </a:pPr>
              <a:t>28</a:t>
            </a:fld>
            <a:endParaRPr lang="en-US"/>
          </a:p>
        </p:txBody>
      </p:sp>
    </p:spTree>
    <p:extLst>
      <p:ext uri="{BB962C8B-B14F-4D97-AF65-F5344CB8AC3E}">
        <p14:creationId xmlns:p14="http://schemas.microsoft.com/office/powerpoint/2010/main" val="1497948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cs typeface="Cordia New" pitchFamily="34" charset="-34"/>
            </a:endParaRPr>
          </a:p>
        </p:txBody>
      </p:sp>
      <p:sp>
        <p:nvSpPr>
          <p:cNvPr id="4" name="Slide Number Placeholder 3"/>
          <p:cNvSpPr>
            <a:spLocks noGrp="1"/>
          </p:cNvSpPr>
          <p:nvPr>
            <p:ph type="sldNum" sz="quarter" idx="5"/>
          </p:nvPr>
        </p:nvSpPr>
        <p:spPr/>
        <p:txBody>
          <a:bodyPr/>
          <a:lstStyle/>
          <a:p>
            <a:pPr>
              <a:defRPr/>
            </a:pPr>
            <a:fld id="{EF898EE8-3BAF-469D-B8B9-2D5D426DC669}" type="slidenum">
              <a:rPr lang="en-US" smtClean="0"/>
              <a:pPr>
                <a:defRPr/>
              </a:pPr>
              <a:t>29</a:t>
            </a:fld>
            <a:endParaRPr lang="en-US"/>
          </a:p>
        </p:txBody>
      </p:sp>
    </p:spTree>
    <p:extLst>
      <p:ext uri="{BB962C8B-B14F-4D97-AF65-F5344CB8AC3E}">
        <p14:creationId xmlns:p14="http://schemas.microsoft.com/office/powerpoint/2010/main" val="2646841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AVAILABILITY: </a:t>
            </a:r>
            <a:r>
              <a:rPr lang="en-US" sz="1200" dirty="0" smtClean="0">
                <a:latin typeface="Calibri" pitchFamily="34" charset="0"/>
              </a:rPr>
              <a:t>Food availability addresses the </a:t>
            </a:r>
            <a:r>
              <a:rPr lang="en-US" sz="1200" b="1" dirty="0" smtClean="0">
                <a:latin typeface="Calibri" pitchFamily="34" charset="0"/>
              </a:rPr>
              <a:t>“supply side” of food </a:t>
            </a:r>
            <a:r>
              <a:rPr lang="en-US" sz="1200" dirty="0" smtClean="0">
                <a:latin typeface="Calibri" pitchFamily="34" charset="0"/>
              </a:rPr>
              <a:t>security and is determined by the level of food production, stock levels and net trade. However, an adequate food supply at the national or international level does not guarantee household level food security.</a:t>
            </a:r>
            <a:endParaRPr lang="en-US"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err="1" smtClean="0"/>
              <a:t>ACCESS:</a:t>
            </a:r>
            <a:r>
              <a:rPr lang="en-US" sz="1200" dirty="0" err="1" smtClean="0">
                <a:latin typeface="Calibri" pitchFamily="34" charset="0"/>
              </a:rPr>
              <a:t>Access</a:t>
            </a:r>
            <a:r>
              <a:rPr lang="en-US" sz="1200" dirty="0" smtClean="0">
                <a:latin typeface="Calibri" pitchFamily="34" charset="0"/>
              </a:rPr>
              <a:t> to food is influenced by market factors and the </a:t>
            </a:r>
            <a:r>
              <a:rPr lang="en-US" sz="1200" b="1" dirty="0" smtClean="0">
                <a:latin typeface="Calibri" pitchFamily="34" charset="0"/>
              </a:rPr>
              <a:t>price</a:t>
            </a:r>
            <a:r>
              <a:rPr lang="en-US" sz="1200" dirty="0" smtClean="0">
                <a:latin typeface="Calibri" pitchFamily="34" charset="0"/>
              </a:rPr>
              <a:t> of food as well as an </a:t>
            </a:r>
            <a:r>
              <a:rPr lang="en-US" sz="1200" b="1" dirty="0" smtClean="0">
                <a:latin typeface="Calibri" pitchFamily="34" charset="0"/>
              </a:rPr>
              <a:t>individual’s purchasing power</a:t>
            </a:r>
            <a:r>
              <a:rPr lang="en-US" sz="1200" dirty="0" smtClean="0">
                <a:latin typeface="Calibri" pitchFamily="34" charset="0"/>
              </a:rPr>
              <a:t>, which is related to </a:t>
            </a:r>
            <a:r>
              <a:rPr lang="en-US" sz="1200" b="1" dirty="0" smtClean="0">
                <a:latin typeface="Calibri" pitchFamily="34" charset="0"/>
              </a:rPr>
              <a:t>employment </a:t>
            </a:r>
            <a:r>
              <a:rPr lang="en-US" sz="1200" dirty="0" smtClean="0">
                <a:latin typeface="Calibri" pitchFamily="34" charset="0"/>
              </a:rPr>
              <a:t>and </a:t>
            </a:r>
            <a:r>
              <a:rPr lang="en-US" sz="1200" b="1" dirty="0" smtClean="0">
                <a:latin typeface="Calibri" pitchFamily="34" charset="0"/>
              </a:rPr>
              <a:t>livelihood </a:t>
            </a:r>
            <a:r>
              <a:rPr lang="en-US" sz="1200" dirty="0" smtClean="0">
                <a:latin typeface="Calibri" pitchFamily="34" charset="0"/>
              </a:rPr>
              <a:t>opportunities.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err="1" smtClean="0">
                <a:latin typeface="Calibri" pitchFamily="34" charset="0"/>
              </a:rPr>
              <a:t>UTILIZATION:Utilization</a:t>
            </a:r>
            <a:r>
              <a:rPr lang="en-US" sz="1200" dirty="0" smtClean="0">
                <a:latin typeface="Calibri" pitchFamily="34" charset="0"/>
              </a:rPr>
              <a:t> is commonly understood </a:t>
            </a:r>
            <a:r>
              <a:rPr lang="en-US" sz="1200" b="1" dirty="0" smtClean="0">
                <a:latin typeface="Calibri" pitchFamily="34" charset="0"/>
              </a:rPr>
              <a:t>as the way the body makes the most of various nutrients </a:t>
            </a:r>
            <a:r>
              <a:rPr lang="en-US" sz="1200" dirty="0" smtClean="0">
                <a:latin typeface="Calibri" pitchFamily="34" charset="0"/>
              </a:rPr>
              <a:t>in the food. This food security dimension is determined primarily by people’s </a:t>
            </a:r>
            <a:r>
              <a:rPr lang="en-US" sz="1200" b="1" dirty="0" smtClean="0">
                <a:latin typeface="Calibri" pitchFamily="34" charset="0"/>
              </a:rPr>
              <a:t>health status</a:t>
            </a:r>
            <a:r>
              <a:rPr lang="en-US" sz="1200" dirty="0" smtClean="0">
                <a:latin typeface="Calibri" pitchFamily="34" charset="0"/>
              </a:rPr>
              <a:t>. General </a:t>
            </a:r>
            <a:r>
              <a:rPr lang="en-US" sz="1200" b="1" dirty="0" smtClean="0">
                <a:latin typeface="Calibri" pitchFamily="34" charset="0"/>
              </a:rPr>
              <a:t>hygiene</a:t>
            </a:r>
            <a:r>
              <a:rPr lang="en-US" sz="1200" dirty="0" smtClean="0">
                <a:latin typeface="Calibri" pitchFamily="34" charset="0"/>
              </a:rPr>
              <a:t> and </a:t>
            </a:r>
            <a:r>
              <a:rPr lang="en-US" sz="1200" b="1" dirty="0" smtClean="0">
                <a:latin typeface="Calibri" pitchFamily="34" charset="0"/>
              </a:rPr>
              <a:t>sanitation</a:t>
            </a:r>
            <a:r>
              <a:rPr lang="en-US" sz="1200" dirty="0" smtClean="0">
                <a:latin typeface="Calibri" pitchFamily="34" charset="0"/>
              </a:rPr>
              <a:t>, </a:t>
            </a:r>
            <a:r>
              <a:rPr lang="en-US" sz="1200" b="1" dirty="0" smtClean="0">
                <a:latin typeface="Calibri" pitchFamily="34" charset="0"/>
              </a:rPr>
              <a:t>water</a:t>
            </a:r>
            <a:r>
              <a:rPr lang="en-US" sz="1200" dirty="0" smtClean="0">
                <a:latin typeface="Calibri" pitchFamily="34" charset="0"/>
              </a:rPr>
              <a:t> quality, health care practices and </a:t>
            </a:r>
            <a:r>
              <a:rPr lang="en-US" sz="1200" b="1" dirty="0" smtClean="0">
                <a:latin typeface="Calibri" pitchFamily="34" charset="0"/>
              </a:rPr>
              <a:t>food safety </a:t>
            </a:r>
            <a:r>
              <a:rPr lang="en-US" sz="1200" dirty="0" smtClean="0">
                <a:latin typeface="Calibri" pitchFamily="34" charset="0"/>
              </a:rPr>
              <a:t>and quality are determinants of good food utilization by the body.</a:t>
            </a:r>
            <a:endParaRPr lang="en-US"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smtClean="0"/>
              <a:t>STABILITY: </a:t>
            </a:r>
            <a:r>
              <a:rPr lang="en-US" sz="1200" dirty="0" smtClean="0">
                <a:latin typeface="Calibri" pitchFamily="34" charset="0"/>
              </a:rPr>
              <a:t>Stability refers to stability of the other three dimensions over time. The phrase </a:t>
            </a:r>
            <a:r>
              <a:rPr lang="en-US" sz="1200" b="1" dirty="0" smtClean="0">
                <a:latin typeface="Calibri" pitchFamily="34" charset="0"/>
              </a:rPr>
              <a:t>“at all times” </a:t>
            </a:r>
            <a:r>
              <a:rPr lang="en-US" sz="1200" dirty="0" smtClean="0">
                <a:latin typeface="Calibri" pitchFamily="34" charset="0"/>
              </a:rPr>
              <a:t>refers to the stability dimension of food security. It emphasizes the importance of having to </a:t>
            </a:r>
            <a:r>
              <a:rPr lang="en-US" sz="1200" b="1" dirty="0" smtClean="0">
                <a:latin typeface="Calibri" pitchFamily="34" charset="0"/>
              </a:rPr>
              <a:t>reduce the risk of adverse effects </a:t>
            </a:r>
            <a:r>
              <a:rPr lang="en-US" sz="1200" dirty="0" smtClean="0">
                <a:latin typeface="Calibri" pitchFamily="34" charset="0"/>
              </a:rPr>
              <a:t>on the other three dimensions: food </a:t>
            </a:r>
            <a:r>
              <a:rPr lang="en-US" sz="1200" b="1" dirty="0" smtClean="0">
                <a:latin typeface="Calibri" pitchFamily="34" charset="0"/>
              </a:rPr>
              <a:t>availability</a:t>
            </a:r>
            <a:r>
              <a:rPr lang="en-US" sz="1200" dirty="0" smtClean="0">
                <a:latin typeface="Calibri" pitchFamily="34" charset="0"/>
              </a:rPr>
              <a:t>, </a:t>
            </a:r>
            <a:r>
              <a:rPr lang="en-US" sz="1200" b="1" dirty="0" smtClean="0">
                <a:latin typeface="Calibri" pitchFamily="34" charset="0"/>
              </a:rPr>
              <a:t>access</a:t>
            </a:r>
            <a:r>
              <a:rPr lang="en-US" sz="1200" dirty="0" smtClean="0">
                <a:latin typeface="Calibri" pitchFamily="34" charset="0"/>
              </a:rPr>
              <a:t> to food or food </a:t>
            </a:r>
            <a:r>
              <a:rPr lang="en-US" sz="1200" b="1" dirty="0" smtClean="0">
                <a:latin typeface="Calibri" pitchFamily="34" charset="0"/>
              </a:rPr>
              <a:t>utilization</a:t>
            </a:r>
            <a:r>
              <a:rPr lang="en-US" sz="1200" dirty="0" smtClean="0">
                <a:latin typeface="Calibri" pitchFamily="34"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6991102E-C5A2-4D2E-B365-940E47D5B837}" type="slidenum">
              <a:rPr lang="it-IT" smtClean="0"/>
              <a:pPr>
                <a:defRPr/>
              </a:pPr>
              <a:t>3</a:t>
            </a:fld>
            <a:endParaRPr lang="it-IT" dirty="0"/>
          </a:p>
        </p:txBody>
      </p:sp>
    </p:spTree>
    <p:extLst>
      <p:ext uri="{BB962C8B-B14F-4D97-AF65-F5344CB8AC3E}">
        <p14:creationId xmlns:p14="http://schemas.microsoft.com/office/powerpoint/2010/main" val="2641822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6991102E-C5A2-4D2E-B365-940E47D5B837}" type="slidenum">
              <a:rPr lang="it-IT" smtClean="0"/>
              <a:pPr>
                <a:defRPr/>
              </a:pPr>
              <a:t>4</a:t>
            </a:fld>
            <a:endParaRPr lang="it-IT" dirty="0"/>
          </a:p>
        </p:txBody>
      </p:sp>
    </p:spTree>
    <p:extLst>
      <p:ext uri="{BB962C8B-B14F-4D97-AF65-F5344CB8AC3E}">
        <p14:creationId xmlns:p14="http://schemas.microsoft.com/office/powerpoint/2010/main" val="2240874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marL="341313" indent="-341313" algn="l">
              <a:buFont typeface="Arial" panose="020B0604020202020204" pitchFamily="34" charset="0"/>
              <a:buChar char="•"/>
            </a:pPr>
            <a:r>
              <a:rPr lang="en-US" altLang="es-ES" b="1" dirty="0" smtClean="0"/>
              <a:t>Modern bioenergy development </a:t>
            </a:r>
            <a:r>
              <a:rPr lang="en-US" altLang="es-ES" dirty="0" smtClean="0"/>
              <a:t>can create both risks and opportunities for food security</a:t>
            </a:r>
          </a:p>
          <a:p>
            <a:pPr marL="285750" indent="-285750" algn="l">
              <a:spcBef>
                <a:spcPct val="0"/>
              </a:spcBef>
              <a:buFont typeface="Arial" panose="020B0604020202020204" pitchFamily="34" charset="0"/>
              <a:buChar char="•"/>
            </a:pPr>
            <a:endParaRPr lang="en-US" altLang="es-ES" sz="1600" dirty="0" smtClean="0"/>
          </a:p>
          <a:p>
            <a:pPr marL="285750" indent="-285750" algn="l">
              <a:spcBef>
                <a:spcPct val="0"/>
              </a:spcBef>
              <a:buFont typeface="Arial" panose="020B0604020202020204" pitchFamily="34" charset="0"/>
              <a:buChar char="•"/>
            </a:pPr>
            <a:r>
              <a:rPr lang="en-US" altLang="es-ES" dirty="0" smtClean="0"/>
              <a:t>To help countries </a:t>
            </a:r>
            <a:r>
              <a:rPr lang="en-US" altLang="es-ES" b="1" dirty="0" smtClean="0"/>
              <a:t>assess</a:t>
            </a:r>
            <a:r>
              <a:rPr lang="en-US" altLang="es-ES" dirty="0" smtClean="0"/>
              <a:t> and </a:t>
            </a:r>
            <a:r>
              <a:rPr lang="en-US" altLang="es-ES" b="1" dirty="0" smtClean="0"/>
              <a:t>manage</a:t>
            </a:r>
            <a:r>
              <a:rPr lang="en-US" altLang="es-ES" dirty="0" smtClean="0"/>
              <a:t> these </a:t>
            </a:r>
            <a:r>
              <a:rPr lang="en-US" altLang="es-ES" b="1" dirty="0" smtClean="0"/>
              <a:t>risks</a:t>
            </a:r>
            <a:r>
              <a:rPr lang="en-US" altLang="es-ES" dirty="0" smtClean="0"/>
              <a:t> and </a:t>
            </a:r>
            <a:r>
              <a:rPr lang="en-US" altLang="es-ES" b="1" dirty="0" smtClean="0"/>
              <a:t>opportunities</a:t>
            </a:r>
            <a:r>
              <a:rPr lang="en-US" altLang="es-ES" dirty="0" smtClean="0"/>
              <a:t>, FAO has developed the</a:t>
            </a:r>
            <a:r>
              <a:rPr lang="en-US" altLang="es-ES" dirty="0" smtClean="0">
                <a:effectLst>
                  <a:outerShdw blurRad="38100" dist="38100" dir="2700000" algn="tl">
                    <a:srgbClr val="000000">
                      <a:alpha val="43137"/>
                    </a:srgbClr>
                  </a:outerShdw>
                </a:effectLst>
              </a:rPr>
              <a:t> </a:t>
            </a:r>
            <a:r>
              <a:rPr lang="en-GB" b="1" dirty="0" smtClean="0">
                <a:solidFill>
                  <a:srgbClr val="1C6AB0"/>
                </a:solidFill>
                <a:effectLst>
                  <a:outerShdw blurRad="38100" dist="38100" dir="2700000" algn="tl">
                    <a:srgbClr val="000000">
                      <a:alpha val="43137"/>
                    </a:srgbClr>
                  </a:outerShdw>
                </a:effectLst>
              </a:rPr>
              <a:t>Sustainable Bioenergy Toolkit</a:t>
            </a:r>
            <a:endParaRPr lang="en-US" altLang="es-ES" dirty="0" smtClean="0"/>
          </a:p>
          <a:p>
            <a:endParaRPr lang="en-US" dirty="0" smtClean="0">
              <a:cs typeface="Cordia New" pitchFamily="34" charset="-34"/>
            </a:endParaRPr>
          </a:p>
        </p:txBody>
      </p:sp>
      <p:sp>
        <p:nvSpPr>
          <p:cNvPr id="4" name="Slide Number Placeholder 3"/>
          <p:cNvSpPr>
            <a:spLocks noGrp="1"/>
          </p:cNvSpPr>
          <p:nvPr>
            <p:ph type="sldNum" sz="quarter" idx="5"/>
          </p:nvPr>
        </p:nvSpPr>
        <p:spPr/>
        <p:txBody>
          <a:bodyPr/>
          <a:lstStyle/>
          <a:p>
            <a:pPr>
              <a:defRPr/>
            </a:pPr>
            <a:fld id="{EF898EE8-3BAF-469D-B8B9-2D5D426DC669}" type="slidenum">
              <a:rPr lang="en-US" smtClean="0">
                <a:solidFill>
                  <a:prstClr val="black"/>
                </a:solidFill>
              </a:rPr>
              <a:pPr>
                <a:defRPr/>
              </a:pPr>
              <a:t>5</a:t>
            </a:fld>
            <a:endParaRPr lang="en-US">
              <a:solidFill>
                <a:prstClr val="black"/>
              </a:solidFill>
            </a:endParaRPr>
          </a:p>
        </p:txBody>
      </p:sp>
    </p:spTree>
    <p:extLst>
      <p:ext uri="{BB962C8B-B14F-4D97-AF65-F5344CB8AC3E}">
        <p14:creationId xmlns:p14="http://schemas.microsoft.com/office/powerpoint/2010/main" val="364419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cs typeface="Cordia New" pitchFamily="34" charset="-34"/>
            </a:endParaRPr>
          </a:p>
        </p:txBody>
      </p:sp>
      <p:sp>
        <p:nvSpPr>
          <p:cNvPr id="4" name="Slide Number Placeholder 3"/>
          <p:cNvSpPr>
            <a:spLocks noGrp="1"/>
          </p:cNvSpPr>
          <p:nvPr>
            <p:ph type="sldNum" sz="quarter" idx="5"/>
          </p:nvPr>
        </p:nvSpPr>
        <p:spPr/>
        <p:txBody>
          <a:bodyPr/>
          <a:lstStyle/>
          <a:p>
            <a:pPr>
              <a:defRPr/>
            </a:pPr>
            <a:fld id="{FAEAFBF3-A232-406C-9541-5D1186DFFCCA}" type="slidenum">
              <a:rPr lang="en-US" smtClean="0"/>
              <a:pPr>
                <a:defRPr/>
              </a:pPr>
              <a:t>7</a:t>
            </a:fld>
            <a:endParaRPr lang="en-US"/>
          </a:p>
        </p:txBody>
      </p:sp>
    </p:spTree>
    <p:extLst>
      <p:ext uri="{BB962C8B-B14F-4D97-AF65-F5344CB8AC3E}">
        <p14:creationId xmlns:p14="http://schemas.microsoft.com/office/powerpoint/2010/main" val="1665921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914400" y="744538"/>
            <a:ext cx="4965700" cy="3724275"/>
          </a:xfrm>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cs typeface="Cordia New" pitchFamily="34" charset="-34"/>
            </a:endParaRPr>
          </a:p>
        </p:txBody>
      </p:sp>
      <p:sp>
        <p:nvSpPr>
          <p:cNvPr id="4" name="Slide Number Placeholder 3"/>
          <p:cNvSpPr>
            <a:spLocks noGrp="1"/>
          </p:cNvSpPr>
          <p:nvPr>
            <p:ph type="sldNum" sz="quarter" idx="5"/>
          </p:nvPr>
        </p:nvSpPr>
        <p:spPr/>
        <p:txBody>
          <a:bodyPr/>
          <a:lstStyle/>
          <a:p>
            <a:pPr>
              <a:defRPr/>
            </a:pPr>
            <a:fld id="{B4C9043C-55FC-46E7-8BAD-AB5A28B044A7}" type="slidenum">
              <a:rPr lang="th-TH" smtClean="0"/>
              <a:pPr>
                <a:defRPr/>
              </a:pPr>
              <a:t>19</a:t>
            </a:fld>
            <a:endParaRPr lang="th-TH"/>
          </a:p>
        </p:txBody>
      </p:sp>
    </p:spTree>
    <p:extLst>
      <p:ext uri="{BB962C8B-B14F-4D97-AF65-F5344CB8AC3E}">
        <p14:creationId xmlns:p14="http://schemas.microsoft.com/office/powerpoint/2010/main" val="3704824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buFont typeface="Arial" pitchFamily="34" charset="0"/>
              <a:buNone/>
              <a:defRPr/>
            </a:pPr>
            <a:endParaRPr lang="en-US" dirty="0" smtClean="0">
              <a:solidFill>
                <a:schemeClr val="bg1">
                  <a:lumMod val="85000"/>
                </a:schemeClr>
              </a:solidFill>
            </a:endParaRPr>
          </a:p>
        </p:txBody>
      </p:sp>
      <p:sp>
        <p:nvSpPr>
          <p:cNvPr id="4" name="Slide Number Placeholder 3"/>
          <p:cNvSpPr>
            <a:spLocks noGrp="1"/>
          </p:cNvSpPr>
          <p:nvPr>
            <p:ph type="sldNum" sz="quarter" idx="5"/>
          </p:nvPr>
        </p:nvSpPr>
        <p:spPr/>
        <p:txBody>
          <a:bodyPr/>
          <a:lstStyle/>
          <a:p>
            <a:pPr>
              <a:defRPr/>
            </a:pPr>
            <a:fld id="{F92F5CB6-0BCF-41CA-9862-B5DA96D2ED74}" type="slidenum">
              <a:rPr lang="th-TH" smtClean="0"/>
              <a:pPr>
                <a:defRPr/>
              </a:pPr>
              <a:t>21</a:t>
            </a:fld>
            <a:endParaRPr lang="th-TH"/>
          </a:p>
        </p:txBody>
      </p:sp>
    </p:spTree>
    <p:extLst>
      <p:ext uri="{BB962C8B-B14F-4D97-AF65-F5344CB8AC3E}">
        <p14:creationId xmlns:p14="http://schemas.microsoft.com/office/powerpoint/2010/main" val="3277824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 typeface="Wingdings" pitchFamily="2" charset="2"/>
              <a:buChar char="Ø"/>
              <a:tabLst/>
              <a:defRPr/>
            </a:pPr>
            <a:r>
              <a:rPr lang="en-US" sz="1800" i="0" kern="1200" dirty="0" smtClean="0">
                <a:solidFill>
                  <a:schemeClr val="tx1"/>
                </a:solidFill>
                <a:latin typeface="+mn-lt"/>
                <a:ea typeface="Cordia New"/>
                <a:cs typeface="+mn-cs"/>
              </a:rPr>
              <a:t> The Natural Resources (NR) Module of the BEFS Rapid Appraisal is used to assess the availability of bioenergy feedstock originating from crop production, agricultural residues and forestry. The Module is divided into three components, according to the biomass sources: Agricultural Residues Component, Fuelwood and Wood Residues Component, Crops Component.</a:t>
            </a:r>
          </a:p>
          <a:p>
            <a:pPr>
              <a:buFont typeface="Arial" pitchFamily="34" charset="0"/>
              <a:buNone/>
              <a:defRPr/>
            </a:pPr>
            <a:endParaRPr lang="en-US" dirty="0" smtClean="0">
              <a:solidFill>
                <a:schemeClr val="bg1">
                  <a:lumMod val="85000"/>
                </a:schemeClr>
              </a:solidFill>
            </a:endParaRPr>
          </a:p>
        </p:txBody>
      </p:sp>
      <p:sp>
        <p:nvSpPr>
          <p:cNvPr id="4" name="Slide Number Placeholder 3"/>
          <p:cNvSpPr>
            <a:spLocks noGrp="1"/>
          </p:cNvSpPr>
          <p:nvPr>
            <p:ph type="sldNum" sz="quarter" idx="5"/>
          </p:nvPr>
        </p:nvSpPr>
        <p:spPr/>
        <p:txBody>
          <a:bodyPr/>
          <a:lstStyle/>
          <a:p>
            <a:pPr>
              <a:defRPr/>
            </a:pPr>
            <a:fld id="{F92F5CB6-0BCF-41CA-9862-B5DA96D2ED74}" type="slidenum">
              <a:rPr lang="th-TH" smtClean="0"/>
              <a:pPr>
                <a:defRPr/>
              </a:pPr>
              <a:t>22</a:t>
            </a:fld>
            <a:endParaRPr lang="th-TH"/>
          </a:p>
        </p:txBody>
      </p:sp>
    </p:spTree>
    <p:extLst>
      <p:ext uri="{BB962C8B-B14F-4D97-AF65-F5344CB8AC3E}">
        <p14:creationId xmlns:p14="http://schemas.microsoft.com/office/powerpoint/2010/main" val="114132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buFont typeface="Arial" pitchFamily="34" charset="0"/>
              <a:buChar char="•"/>
              <a:defRPr/>
            </a:pPr>
            <a:endParaRPr lang="en-US" sz="1300" dirty="0" smtClean="0"/>
          </a:p>
        </p:txBody>
      </p:sp>
      <p:sp>
        <p:nvSpPr>
          <p:cNvPr id="4" name="Slide Number Placeholder 3"/>
          <p:cNvSpPr>
            <a:spLocks noGrp="1"/>
          </p:cNvSpPr>
          <p:nvPr>
            <p:ph type="sldNum" sz="quarter" idx="5"/>
          </p:nvPr>
        </p:nvSpPr>
        <p:spPr/>
        <p:txBody>
          <a:bodyPr/>
          <a:lstStyle/>
          <a:p>
            <a:pPr>
              <a:defRPr/>
            </a:pPr>
            <a:fld id="{F92F5CB6-0BCF-41CA-9862-B5DA96D2ED74}" type="slidenum">
              <a:rPr lang="th-TH" smtClean="0"/>
              <a:pPr>
                <a:defRPr/>
              </a:pPr>
              <a:t>23</a:t>
            </a:fld>
            <a:endParaRPr lang="th-TH"/>
          </a:p>
        </p:txBody>
      </p:sp>
    </p:spTree>
    <p:extLst>
      <p:ext uri="{BB962C8B-B14F-4D97-AF65-F5344CB8AC3E}">
        <p14:creationId xmlns:p14="http://schemas.microsoft.com/office/powerpoint/2010/main" val="4056130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jpe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jpe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primaPagina_new"/>
          <p:cNvPicPr>
            <a:picLocks noChangeAspect="1" noChangeArrowheads="1"/>
          </p:cNvPicPr>
          <p:nvPr/>
        </p:nvPicPr>
        <p:blipFill>
          <a:blip r:embed="rId2" cstate="print"/>
          <a:srcRect/>
          <a:stretch>
            <a:fillRect/>
          </a:stretch>
        </p:blipFill>
        <p:spPr bwMode="auto">
          <a:xfrm>
            <a:off x="1" y="0"/>
            <a:ext cx="9145588" cy="6859588"/>
          </a:xfrm>
          <a:prstGeom prst="rect">
            <a:avLst/>
          </a:prstGeom>
          <a:noFill/>
          <a:ln w="9525">
            <a:noFill/>
            <a:miter lim="800000"/>
            <a:headEnd/>
            <a:tailEnd/>
          </a:ln>
        </p:spPr>
      </p:pic>
      <p:sp>
        <p:nvSpPr>
          <p:cNvPr id="185347" name="Rectangle 3"/>
          <p:cNvSpPr>
            <a:spLocks noGrp="1" noChangeArrowheads="1"/>
          </p:cNvSpPr>
          <p:nvPr>
            <p:ph type="ctrTitle" sz="quarter"/>
          </p:nvPr>
        </p:nvSpPr>
        <p:spPr>
          <a:xfrm>
            <a:off x="685800" y="2130430"/>
            <a:ext cx="7772400" cy="1470025"/>
          </a:xfrm>
        </p:spPr>
        <p:txBody>
          <a:bodyPr/>
          <a:lstStyle>
            <a:lvl1pPr>
              <a:defRPr sz="5400">
                <a:solidFill>
                  <a:schemeClr val="bg1"/>
                </a:solidFill>
              </a:defRPr>
            </a:lvl1pPr>
          </a:lstStyle>
          <a:p>
            <a:r>
              <a:rPr lang="en-US" smtClean="0"/>
              <a:t>Click to edit Master title style</a:t>
            </a:r>
            <a:endParaRPr lang="en-GB"/>
          </a:p>
        </p:txBody>
      </p:sp>
      <p:sp>
        <p:nvSpPr>
          <p:cNvPr id="185348" name="Rectangle 4"/>
          <p:cNvSpPr>
            <a:spLocks noGrp="1" noChangeArrowheads="1"/>
          </p:cNvSpPr>
          <p:nvPr>
            <p:ph type="subTitle" sz="quarter" idx="1"/>
          </p:nvPr>
        </p:nvSpPr>
        <p:spPr>
          <a:xfrm>
            <a:off x="684213" y="3716342"/>
            <a:ext cx="7848600" cy="649288"/>
          </a:xfrm>
        </p:spPr>
        <p:txBody>
          <a:bodyPr/>
          <a:lstStyle>
            <a:lvl1pPr marL="0" indent="0">
              <a:buFontTx/>
              <a:buNone/>
              <a:defRPr sz="2000" b="1">
                <a:solidFill>
                  <a:srgbClr val="A8C500"/>
                </a:solidFill>
              </a:defRPr>
            </a:lvl1pPr>
          </a:lstStyle>
          <a:p>
            <a:r>
              <a:rPr lang="en-US" smtClean="0"/>
              <a:t>Click to edit Master subtitle style</a:t>
            </a:r>
            <a:endParaRPr lang="en-GB"/>
          </a:p>
        </p:txBody>
      </p:sp>
      <p:sp>
        <p:nvSpPr>
          <p:cNvPr id="5" name="Rectangle 5"/>
          <p:cNvSpPr>
            <a:spLocks noGrp="1" noChangeArrowheads="1"/>
          </p:cNvSpPr>
          <p:nvPr>
            <p:ph type="dt" sz="quarter" idx="10"/>
          </p:nvPr>
        </p:nvSpPr>
        <p:spPr bwMode="auto">
          <a:xfrm>
            <a:off x="5940425" y="6072189"/>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smtClean="0">
                <a:solidFill>
                  <a:schemeClr val="bg1"/>
                </a:solidFill>
              </a:defRPr>
            </a:lvl1pPr>
          </a:lstStyle>
          <a:p>
            <a:fld id="{1F270931-2591-48AD-B012-57D0EF6586FE}" type="datetimeFigureOut">
              <a:rPr lang="th-TH" smtClean="0"/>
              <a:pPr/>
              <a:t>16-09-21</a:t>
            </a:fld>
            <a:endParaRPr lang="th-T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80152" y="274647"/>
            <a:ext cx="1939925"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1" y="274647"/>
            <a:ext cx="5670551"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17" y="274638"/>
            <a:ext cx="7762875" cy="1143000"/>
          </a:xfrm>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1" y="1600209"/>
            <a:ext cx="3805239"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quarter" idx="2"/>
          </p:nvPr>
        </p:nvSpPr>
        <p:spPr>
          <a:xfrm>
            <a:off x="4414843" y="1600201"/>
            <a:ext cx="3805237"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Content Placeholder 4"/>
          <p:cNvSpPr>
            <a:spLocks noGrp="1"/>
          </p:cNvSpPr>
          <p:nvPr>
            <p:ph sz="quarter" idx="3"/>
          </p:nvPr>
        </p:nvSpPr>
        <p:spPr>
          <a:xfrm>
            <a:off x="4414843" y="3938594"/>
            <a:ext cx="3805237"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189" indent="0" algn="ctr">
              <a:buNone/>
              <a:defRPr/>
            </a:lvl2pPr>
            <a:lvl3pPr marL="914378" indent="0" algn="ctr">
              <a:buNone/>
              <a:defRPr/>
            </a:lvl3pPr>
            <a:lvl4pPr marL="1371566" indent="0" algn="ctr">
              <a:buNone/>
              <a:defRPr/>
            </a:lvl4pPr>
            <a:lvl5pPr marL="1828754" indent="0" algn="ctr">
              <a:buNone/>
              <a:defRPr/>
            </a:lvl5pPr>
            <a:lvl6pPr marL="2285943" indent="0" algn="ctr">
              <a:buNone/>
              <a:defRPr/>
            </a:lvl6pPr>
            <a:lvl7pPr marL="2743132" indent="0" algn="ctr">
              <a:buNone/>
              <a:defRPr/>
            </a:lvl7pPr>
            <a:lvl8pPr marL="3200320" indent="0" algn="ctr">
              <a:buNone/>
              <a:defRPr/>
            </a:lvl8pPr>
            <a:lvl9pPr marL="3657509" indent="0" algn="ctr">
              <a:buNone/>
              <a:defRPr/>
            </a:lvl9pPr>
          </a:lstStyle>
          <a:p>
            <a:r>
              <a:rPr lang="en-US" smtClean="0"/>
              <a:t>Click to edit Master subtitle style</a:t>
            </a:r>
            <a:endParaRPr lang="en-A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a:xfrm>
            <a:off x="457200" y="1600209"/>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6"/>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lvl1pPr>
            <a:lvl2pPr marL="457189" indent="0">
              <a:buNone/>
              <a:defRPr sz="1800"/>
            </a:lvl2pPr>
            <a:lvl3pPr marL="914378" indent="0">
              <a:buNone/>
              <a:defRPr sz="1600"/>
            </a:lvl3pPr>
            <a:lvl4pPr marL="1371566" indent="0">
              <a:buNone/>
              <a:defRPr sz="1400"/>
            </a:lvl4pPr>
            <a:lvl5pPr marL="1828754" indent="0">
              <a:buNone/>
              <a:defRPr sz="1400"/>
            </a:lvl5pPr>
            <a:lvl6pPr marL="2285943" indent="0">
              <a:buNone/>
              <a:defRPr sz="1400"/>
            </a:lvl6pPr>
            <a:lvl7pPr marL="2743132" indent="0">
              <a:buNone/>
              <a:defRPr sz="1400"/>
            </a:lvl7pPr>
            <a:lvl8pPr marL="3200320" indent="0">
              <a:buNone/>
              <a:defRPr sz="1400"/>
            </a:lvl8pPr>
            <a:lvl9pPr marL="3657509" indent="0">
              <a:buNone/>
              <a:defRPr sz="1400"/>
            </a:lvl9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9"/>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9"/>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4"/>
            <a:ext cx="4040188" cy="639762"/>
          </a:xfrm>
          <a:prstGeom prst="rect">
            <a:avLst/>
          </a:prstGeo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34" y="1535114"/>
            <a:ext cx="4041775" cy="639762"/>
          </a:xfrm>
          <a:prstGeom prst="rect">
            <a:avLst/>
          </a:prstGeo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4"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73051"/>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9"/>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17" y="1435109"/>
            <a:ext cx="3008313" cy="4691063"/>
          </a:xfrm>
          <a:prstGeom prst="rect">
            <a:avLst/>
          </a:prstGeo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pPr lvl="0"/>
            <a:r>
              <a:rPr lang="en-US" noProof="0" dirty="0" smtClean="0"/>
              <a:t>Click icon to add picture</a:t>
            </a:r>
            <a:endParaRPr lang="en-AU" noProof="0" dirty="0" smtClean="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1600209"/>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7"/>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47"/>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a:prstGeom prst="rect">
            <a:avLst/>
          </a:prstGeo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89" indent="0" algn="ctr">
              <a:buNone/>
              <a:defRPr/>
            </a:lvl2pPr>
            <a:lvl3pPr marL="914378" indent="0" algn="ctr">
              <a:buNone/>
              <a:defRPr/>
            </a:lvl3pPr>
            <a:lvl4pPr marL="1371566" indent="0" algn="ctr">
              <a:buNone/>
              <a:defRPr/>
            </a:lvl4pPr>
            <a:lvl5pPr marL="1828754" indent="0" algn="ctr">
              <a:buNone/>
              <a:defRPr/>
            </a:lvl5pPr>
            <a:lvl6pPr marL="2285943" indent="0" algn="ctr">
              <a:buNone/>
              <a:defRPr/>
            </a:lvl6pPr>
            <a:lvl7pPr marL="2743132" indent="0" algn="ctr">
              <a:buNone/>
              <a:defRPr/>
            </a:lvl7pPr>
            <a:lvl8pPr marL="3200320" indent="0" algn="ctr">
              <a:buNone/>
              <a:defRPr/>
            </a:lvl8pPr>
            <a:lvl9pPr marL="3657509" indent="0" algn="ctr">
              <a:buNone/>
              <a:defRPr/>
            </a:lvl9pPr>
          </a:lstStyle>
          <a:p>
            <a:r>
              <a:rPr lang="en-US" smtClean="0"/>
              <a:t>Click to edit Master subtitle style</a:t>
            </a:r>
            <a:endParaRPr lang="en-A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6"/>
          </a:xfrm>
          <a:prstGeom prst="rect">
            <a:avLst/>
          </a:prstGeo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89" indent="0">
              <a:buNone/>
              <a:defRPr sz="1800"/>
            </a:lvl2pPr>
            <a:lvl3pPr marL="914378" indent="0">
              <a:buNone/>
              <a:defRPr sz="1600"/>
            </a:lvl3pPr>
            <a:lvl4pPr marL="1371566" indent="0">
              <a:buNone/>
              <a:defRPr sz="1400"/>
            </a:lvl4pPr>
            <a:lvl5pPr marL="1828754" indent="0">
              <a:buNone/>
              <a:defRPr sz="1400"/>
            </a:lvl5pPr>
            <a:lvl6pPr marL="2285943" indent="0">
              <a:buNone/>
              <a:defRPr sz="1400"/>
            </a:lvl6pPr>
            <a:lvl7pPr marL="2743132" indent="0">
              <a:buNone/>
              <a:defRPr sz="1400"/>
            </a:lvl7pPr>
            <a:lvl8pPr marL="3200320" indent="0">
              <a:buNone/>
              <a:defRPr sz="1400"/>
            </a:lvl8pPr>
            <a:lvl9pPr marL="3657509" indent="0">
              <a:buNone/>
              <a:defRPr sz="1400"/>
            </a:lvl9pPr>
          </a:lstStyle>
          <a:p>
            <a:pPr lvl="0"/>
            <a:r>
              <a:rPr lang="en-US" smtClean="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AU"/>
          </a:p>
        </p:txBody>
      </p:sp>
      <p:sp>
        <p:nvSpPr>
          <p:cNvPr id="3" name="Content Placeholder 2"/>
          <p:cNvSpPr>
            <a:spLocks noGrp="1"/>
          </p:cNvSpPr>
          <p:nvPr>
            <p:ph sz="half" idx="1"/>
          </p:nvPr>
        </p:nvSpPr>
        <p:spPr>
          <a:xfrm>
            <a:off x="1258889" y="2492377"/>
            <a:ext cx="3416300" cy="86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827589" y="2492377"/>
            <a:ext cx="3416300" cy="86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4"/>
            <a:ext cx="4040188" cy="63976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34" y="1535114"/>
            <a:ext cx="4041775" cy="63976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6"/>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89" indent="0">
              <a:buNone/>
              <a:defRPr sz="1800"/>
            </a:lvl2pPr>
            <a:lvl3pPr marL="914378" indent="0">
              <a:buNone/>
              <a:defRPr sz="1600"/>
            </a:lvl3pPr>
            <a:lvl4pPr marL="1371566" indent="0">
              <a:buNone/>
              <a:defRPr sz="1400"/>
            </a:lvl4pPr>
            <a:lvl5pPr marL="1828754" indent="0">
              <a:buNone/>
              <a:defRPr sz="1400"/>
            </a:lvl5pPr>
            <a:lvl6pPr marL="2285943" indent="0">
              <a:buNone/>
              <a:defRPr sz="1400"/>
            </a:lvl6pPr>
            <a:lvl7pPr marL="2743132" indent="0">
              <a:buNone/>
              <a:defRPr sz="1400"/>
            </a:lvl7pPr>
            <a:lvl8pPr marL="3200320" indent="0">
              <a:buNone/>
              <a:defRPr sz="1400"/>
            </a:lvl8pPr>
            <a:lvl9pPr marL="3657509"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73051"/>
            <a:ext cx="3008313" cy="1162050"/>
          </a:xfrm>
          <a:prstGeom prst="rect">
            <a:avLst/>
          </a:prstGeo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17" y="1435109"/>
            <a:ext cx="3008313" cy="46910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a:prstGeom prst="rect">
            <a:avLst/>
          </a:prstGeo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pPr lvl="0"/>
            <a:r>
              <a:rPr lang="en-US" noProof="0" dirty="0" smtClean="0"/>
              <a:t>Click icon to add picture</a:t>
            </a:r>
            <a:endParaRPr lang="en-AU" noProof="0" dirty="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3081337"/>
          </a:xfrm>
          <a:prstGeom prst="rect">
            <a:avLst/>
          </a:prstGeo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40"/>
            <a:ext cx="6019800" cy="30813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4" descr="primaPagina_new"/>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 y="0"/>
            <a:ext cx="9145588" cy="6859588"/>
          </a:xfrm>
          <a:prstGeom prst="rect">
            <a:avLst/>
          </a:prstGeom>
          <a:noFill/>
          <a:ln w="9525">
            <a:noFill/>
            <a:miter lim="800000"/>
            <a:headEnd/>
            <a:tailEnd/>
          </a:ln>
        </p:spPr>
      </p:pic>
      <p:sp>
        <p:nvSpPr>
          <p:cNvPr id="5" name="Rectangle 55"/>
          <p:cNvSpPr>
            <a:spLocks noChangeArrowheads="1"/>
          </p:cNvSpPr>
          <p:nvPr/>
        </p:nvSpPr>
        <p:spPr bwMode="auto">
          <a:xfrm>
            <a:off x="9755193" y="2008194"/>
            <a:ext cx="184731" cy="461665"/>
          </a:xfrm>
          <a:prstGeom prst="rect">
            <a:avLst/>
          </a:prstGeom>
          <a:noFill/>
          <a:ln w="9525">
            <a:noFill/>
            <a:miter lim="800000"/>
            <a:headEnd/>
            <a:tailEnd/>
          </a:ln>
        </p:spPr>
        <p:txBody>
          <a:bodyPr wrap="none">
            <a:spAutoFit/>
          </a:bodyPr>
          <a:lstStyle/>
          <a:p>
            <a:pPr eaLnBrk="0" hangingPunct="0">
              <a:defRPr/>
            </a:pPr>
            <a:endParaRPr lang="en-GB" sz="2400" dirty="0">
              <a:latin typeface="Times" pitchFamily="18" charset="0"/>
            </a:endParaRPr>
          </a:p>
        </p:txBody>
      </p:sp>
      <p:sp>
        <p:nvSpPr>
          <p:cNvPr id="4152" name="Rectangle 56"/>
          <p:cNvSpPr>
            <a:spLocks noGrp="1" noChangeArrowheads="1"/>
          </p:cNvSpPr>
          <p:nvPr>
            <p:ph type="ctrTitle" sz="quarter"/>
          </p:nvPr>
        </p:nvSpPr>
        <p:spPr>
          <a:xfrm>
            <a:off x="685800" y="2130430"/>
            <a:ext cx="7772400" cy="1470025"/>
          </a:xfrm>
        </p:spPr>
        <p:txBody>
          <a:bodyPr/>
          <a:lstStyle>
            <a:lvl1pPr>
              <a:defRPr sz="4800">
                <a:solidFill>
                  <a:schemeClr val="bg1"/>
                </a:solidFill>
              </a:defRPr>
            </a:lvl1pPr>
          </a:lstStyle>
          <a:p>
            <a:r>
              <a:rPr lang="en-US" smtClean="0"/>
              <a:t>Click to edit Master title style</a:t>
            </a:r>
            <a:endParaRPr lang="en-GB"/>
          </a:p>
        </p:txBody>
      </p:sp>
      <p:sp>
        <p:nvSpPr>
          <p:cNvPr id="4153" name="Rectangle 57"/>
          <p:cNvSpPr>
            <a:spLocks noGrp="1" noChangeArrowheads="1"/>
          </p:cNvSpPr>
          <p:nvPr>
            <p:ph type="subTitle" sz="quarter" idx="1"/>
          </p:nvPr>
        </p:nvSpPr>
        <p:spPr>
          <a:xfrm>
            <a:off x="684226" y="3716342"/>
            <a:ext cx="7775575" cy="649288"/>
          </a:xfrm>
        </p:spPr>
        <p:txBody>
          <a:bodyPr/>
          <a:lstStyle>
            <a:lvl1pPr marL="0" indent="0">
              <a:buFontTx/>
              <a:buNone/>
              <a:defRPr sz="2000" b="1">
                <a:solidFill>
                  <a:srgbClr val="A8C500"/>
                </a:solidFill>
              </a:defRPr>
            </a:lvl1pPr>
          </a:lstStyle>
          <a:p>
            <a:r>
              <a:rPr lang="en-US" smtClean="0"/>
              <a:t>Click to edit Master subtitle style</a:t>
            </a:r>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4" name="Straight Connector 3"/>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89" indent="0">
              <a:buNone/>
              <a:defRPr sz="1800"/>
            </a:lvl2pPr>
            <a:lvl3pPr marL="914378" indent="0">
              <a:buNone/>
              <a:defRPr sz="1600"/>
            </a:lvl3pPr>
            <a:lvl4pPr marL="1371566" indent="0">
              <a:buNone/>
              <a:defRPr sz="1400"/>
            </a:lvl4pPr>
            <a:lvl5pPr marL="1828754" indent="0">
              <a:buNone/>
              <a:defRPr sz="1400"/>
            </a:lvl5pPr>
            <a:lvl6pPr marL="2285943" indent="0">
              <a:buNone/>
              <a:defRPr sz="1400"/>
            </a:lvl6pPr>
            <a:lvl7pPr marL="2743132" indent="0">
              <a:buNone/>
              <a:defRPr sz="1400"/>
            </a:lvl7pPr>
            <a:lvl8pPr marL="3200320" indent="0">
              <a:buNone/>
              <a:defRPr sz="1400"/>
            </a:lvl8pPr>
            <a:lvl9pPr marL="3657509" indent="0">
              <a:buNone/>
              <a:defRPr sz="1400"/>
            </a:lvl9pPr>
          </a:lstStyle>
          <a:p>
            <a:pPr lvl="0"/>
            <a:r>
              <a:rPr lang="en-US" smtClean="0"/>
              <a:t>Click to edit Master text styles</a:t>
            </a:r>
          </a:p>
        </p:txBody>
      </p:sp>
      <p:cxnSp>
        <p:nvCxnSpPr>
          <p:cNvPr id="4" name="Straight Connector 3"/>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1" y="1600201"/>
            <a:ext cx="3805239" cy="4781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14843" y="1600201"/>
            <a:ext cx="3805237" cy="4781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5" name="Straight Connector 4"/>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4"/>
            <a:ext cx="4040188" cy="63976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4" y="1535114"/>
            <a:ext cx="4041775" cy="63976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7" name="Straight Connector 6"/>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1" y="1600209"/>
            <a:ext cx="380523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414843" y="1600209"/>
            <a:ext cx="38052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cxnSp>
        <p:nvCxnSpPr>
          <p:cNvPr id="3" name="Straight Connector 2"/>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73051"/>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7" y="1435109"/>
            <a:ext cx="3008313" cy="46910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cxnSp>
        <p:nvCxnSpPr>
          <p:cNvPr id="5" name="Straight Connector 4"/>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4" name="Straight Connector 3"/>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80152" y="274638"/>
            <a:ext cx="1939925" cy="6107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1" y="274638"/>
            <a:ext cx="5670551" cy="6107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4" name="Straight Connector 3"/>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5"/>
          <p:cNvCxnSpPr>
            <a:cxnSpLocks noChangeShapeType="1"/>
          </p:cNvCxnSpPr>
          <p:nvPr/>
        </p:nvCxnSpPr>
        <p:spPr bwMode="auto">
          <a:xfrm>
            <a:off x="8686800" y="1600200"/>
            <a:ext cx="304800" cy="0"/>
          </a:xfrm>
          <a:prstGeom prst="line">
            <a:avLst/>
          </a:prstGeom>
          <a:noFill/>
          <a:ln w="355600" algn="ctr">
            <a:solidFill>
              <a:srgbClr val="0A6BB1"/>
            </a:solidFill>
            <a:round/>
            <a:headEnd/>
            <a:tailEnd/>
          </a:ln>
        </p:spPr>
      </p:cxn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805238" cy="4781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14838" y="1600200"/>
            <a:ext cx="3805237" cy="4781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748438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4" descr="primaPagina_new"/>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5588" cy="6859588"/>
          </a:xfrm>
          <a:prstGeom prst="rect">
            <a:avLst/>
          </a:prstGeom>
          <a:noFill/>
          <a:ln w="9525">
            <a:noFill/>
            <a:miter lim="800000"/>
            <a:headEnd/>
            <a:tailEnd/>
          </a:ln>
        </p:spPr>
      </p:pic>
      <p:sp>
        <p:nvSpPr>
          <p:cNvPr id="5" name="Rectangle 55"/>
          <p:cNvSpPr>
            <a:spLocks noChangeArrowheads="1"/>
          </p:cNvSpPr>
          <p:nvPr/>
        </p:nvSpPr>
        <p:spPr bwMode="auto">
          <a:xfrm>
            <a:off x="9755188" y="2008188"/>
            <a:ext cx="184150" cy="457200"/>
          </a:xfrm>
          <a:prstGeom prst="rect">
            <a:avLst/>
          </a:prstGeom>
          <a:noFill/>
          <a:ln w="9525">
            <a:noFill/>
            <a:miter lim="800000"/>
            <a:headEnd/>
            <a:tailEnd/>
          </a:ln>
        </p:spPr>
        <p:txBody>
          <a:bodyPr wrap="none">
            <a:spAutoFit/>
          </a:bodyPr>
          <a:lstStyle/>
          <a:p>
            <a:pPr eaLnBrk="0" hangingPunct="0">
              <a:defRPr/>
            </a:pPr>
            <a:endParaRPr lang="en-GB" sz="2400" dirty="0">
              <a:solidFill>
                <a:prstClr val="black"/>
              </a:solidFill>
              <a:latin typeface="Times" pitchFamily="18" charset="0"/>
            </a:endParaRPr>
          </a:p>
        </p:txBody>
      </p:sp>
      <p:sp>
        <p:nvSpPr>
          <p:cNvPr id="4152" name="Rectangle 56"/>
          <p:cNvSpPr>
            <a:spLocks noGrp="1" noChangeArrowheads="1"/>
          </p:cNvSpPr>
          <p:nvPr>
            <p:ph type="ctrTitle" sz="quarter"/>
          </p:nvPr>
        </p:nvSpPr>
        <p:spPr>
          <a:xfrm>
            <a:off x="685800" y="2130425"/>
            <a:ext cx="7772400" cy="1470025"/>
          </a:xfrm>
        </p:spPr>
        <p:txBody>
          <a:bodyPr/>
          <a:lstStyle>
            <a:lvl1pPr>
              <a:defRPr sz="4800">
                <a:solidFill>
                  <a:schemeClr val="bg1"/>
                </a:solidFill>
              </a:defRPr>
            </a:lvl1pPr>
          </a:lstStyle>
          <a:p>
            <a:r>
              <a:rPr lang="en-US" smtClean="0"/>
              <a:t>Click to edit Master title style</a:t>
            </a:r>
            <a:endParaRPr lang="en-GB"/>
          </a:p>
        </p:txBody>
      </p:sp>
      <p:sp>
        <p:nvSpPr>
          <p:cNvPr id="4153" name="Rectangle 57"/>
          <p:cNvSpPr>
            <a:spLocks noGrp="1" noChangeArrowheads="1"/>
          </p:cNvSpPr>
          <p:nvPr>
            <p:ph type="subTitle" sz="quarter" idx="1"/>
          </p:nvPr>
        </p:nvSpPr>
        <p:spPr>
          <a:xfrm>
            <a:off x="684213" y="3716338"/>
            <a:ext cx="7775575" cy="649287"/>
          </a:xfrm>
        </p:spPr>
        <p:txBody>
          <a:bodyPr/>
          <a:lstStyle>
            <a:lvl1pPr marL="0" indent="0">
              <a:buFontTx/>
              <a:buNone/>
              <a:defRPr sz="2000" b="1">
                <a:solidFill>
                  <a:srgbClr val="A8C500"/>
                </a:solidFill>
              </a:defRPr>
            </a:lvl1pPr>
          </a:lstStyle>
          <a:p>
            <a:r>
              <a:rPr lang="en-US" smtClean="0"/>
              <a:t>Click to edit Master subtitle style</a:t>
            </a:r>
            <a:endParaRPr lang="en-GB"/>
          </a:p>
        </p:txBody>
      </p:sp>
    </p:spTree>
    <p:extLst>
      <p:ext uri="{BB962C8B-B14F-4D97-AF65-F5344CB8AC3E}">
        <p14:creationId xmlns:p14="http://schemas.microsoft.com/office/powerpoint/2010/main" val="22562287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5"/>
          <p:cNvCxnSpPr>
            <a:cxnSpLocks noChangeShapeType="1"/>
          </p:cNvCxnSpPr>
          <p:nvPr/>
        </p:nvCxnSpPr>
        <p:spPr bwMode="auto">
          <a:xfrm>
            <a:off x="8686800" y="1600200"/>
            <a:ext cx="304800" cy="0"/>
          </a:xfrm>
          <a:prstGeom prst="line">
            <a:avLst/>
          </a:prstGeom>
          <a:noFill/>
          <a:ln w="355600" algn="ctr">
            <a:solidFill>
              <a:srgbClr val="0A6BB1"/>
            </a:solidFill>
            <a:round/>
            <a:headEnd/>
            <a:tailEnd/>
          </a:ln>
        </p:spPr>
      </p:cxnSp>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946028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5"/>
          <p:cNvCxnSpPr>
            <a:cxnSpLocks noChangeShapeType="1"/>
          </p:cNvCxnSpPr>
          <p:nvPr/>
        </p:nvCxnSpPr>
        <p:spPr bwMode="auto">
          <a:xfrm>
            <a:off x="8686800" y="1600200"/>
            <a:ext cx="304800" cy="0"/>
          </a:xfrm>
          <a:prstGeom prst="line">
            <a:avLst/>
          </a:prstGeom>
          <a:noFill/>
          <a:ln w="355600" algn="ctr">
            <a:solidFill>
              <a:srgbClr val="0A6BB1"/>
            </a:solidFill>
            <a:round/>
            <a:headEnd/>
            <a:tailEnd/>
          </a:ln>
        </p:spPr>
      </p:cxn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11257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4"/>
            <a:ext cx="4040188" cy="63976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34" y="1535114"/>
            <a:ext cx="4041775" cy="63976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5"/>
          <p:cNvCxnSpPr>
            <a:cxnSpLocks noChangeShapeType="1"/>
          </p:cNvCxnSpPr>
          <p:nvPr/>
        </p:nvCxnSpPr>
        <p:spPr bwMode="auto">
          <a:xfrm>
            <a:off x="8686800" y="1600200"/>
            <a:ext cx="304800" cy="0"/>
          </a:xfrm>
          <a:prstGeom prst="line">
            <a:avLst/>
          </a:prstGeom>
          <a:noFill/>
          <a:ln w="355600" algn="ctr">
            <a:solidFill>
              <a:srgbClr val="0A6BB1"/>
            </a:solidFill>
            <a:round/>
            <a:headEnd/>
            <a:tailEnd/>
          </a:ln>
        </p:spPr>
      </p:cxnSp>
    </p:spTree>
    <p:extLst>
      <p:ext uri="{BB962C8B-B14F-4D97-AF65-F5344CB8AC3E}">
        <p14:creationId xmlns:p14="http://schemas.microsoft.com/office/powerpoint/2010/main" val="38700585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5"/>
          <p:cNvCxnSpPr>
            <a:cxnSpLocks noChangeShapeType="1"/>
          </p:cNvCxnSpPr>
          <p:nvPr/>
        </p:nvCxnSpPr>
        <p:spPr bwMode="auto">
          <a:xfrm>
            <a:off x="8686800" y="1600200"/>
            <a:ext cx="304800" cy="0"/>
          </a:xfrm>
          <a:prstGeom prst="line">
            <a:avLst/>
          </a:prstGeom>
          <a:noFill/>
          <a:ln w="355600" algn="ctr">
            <a:solidFill>
              <a:srgbClr val="0A6BB1"/>
            </a:solidFill>
            <a:round/>
            <a:headEnd/>
            <a:tailEnd/>
          </a:ln>
        </p:spPr>
      </p:cxn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701689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5"/>
          <p:cNvCxnSpPr>
            <a:cxnSpLocks noChangeShapeType="1"/>
          </p:cNvCxnSpPr>
          <p:nvPr/>
        </p:nvCxnSpPr>
        <p:spPr bwMode="auto">
          <a:xfrm>
            <a:off x="8686800" y="1600200"/>
            <a:ext cx="304800" cy="0"/>
          </a:xfrm>
          <a:prstGeom prst="line">
            <a:avLst/>
          </a:prstGeom>
          <a:noFill/>
          <a:ln w="355600" algn="ctr">
            <a:solidFill>
              <a:srgbClr val="0A6BB1"/>
            </a:solidFill>
            <a:round/>
            <a:headEnd/>
            <a:tailEnd/>
          </a:ln>
        </p:spPr>
      </p:cxn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000813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5"/>
          <p:cNvCxnSpPr>
            <a:cxnSpLocks noChangeShapeType="1"/>
          </p:cNvCxnSpPr>
          <p:nvPr/>
        </p:nvCxnSpPr>
        <p:spPr bwMode="auto">
          <a:xfrm>
            <a:off x="8686800" y="1600200"/>
            <a:ext cx="304800" cy="0"/>
          </a:xfrm>
          <a:prstGeom prst="line">
            <a:avLst/>
          </a:prstGeom>
          <a:noFill/>
          <a:ln w="355600" algn="ctr">
            <a:solidFill>
              <a:srgbClr val="0A6BB1"/>
            </a:solidFill>
            <a:round/>
            <a:headEnd/>
            <a:tailEnd/>
          </a:ln>
        </p:spPr>
      </p:cxnSp>
      <p:sp>
        <p:nvSpPr>
          <p:cNvPr id="2" name="Vertical Title 1"/>
          <p:cNvSpPr>
            <a:spLocks noGrp="1"/>
          </p:cNvSpPr>
          <p:nvPr>
            <p:ph type="title" orient="vert"/>
          </p:nvPr>
        </p:nvSpPr>
        <p:spPr>
          <a:xfrm>
            <a:off x="6280150" y="274638"/>
            <a:ext cx="1939925" cy="6107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5670550" cy="6107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67438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95972252"/>
      </p:ext>
    </p:extLst>
  </p:cSld>
  <p:clrMapOvr>
    <a:masterClrMapping/>
  </p:clrMapOvr>
  <p:timing>
    <p:tnLst>
      <p:par>
        <p:cTn xmlns:p14="http://schemas.microsoft.com/office/powerpoint/2010/mai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4" descr="primaPagina_new"/>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 y="0"/>
            <a:ext cx="9145588" cy="6859588"/>
          </a:xfrm>
          <a:prstGeom prst="rect">
            <a:avLst/>
          </a:prstGeom>
          <a:noFill/>
          <a:ln w="9525">
            <a:noFill/>
            <a:miter lim="800000"/>
            <a:headEnd/>
            <a:tailEnd/>
          </a:ln>
        </p:spPr>
      </p:pic>
      <p:sp>
        <p:nvSpPr>
          <p:cNvPr id="5" name="Rectangle 55"/>
          <p:cNvSpPr>
            <a:spLocks noChangeArrowheads="1"/>
          </p:cNvSpPr>
          <p:nvPr/>
        </p:nvSpPr>
        <p:spPr bwMode="auto">
          <a:xfrm>
            <a:off x="9755194" y="2008196"/>
            <a:ext cx="184731" cy="461665"/>
          </a:xfrm>
          <a:prstGeom prst="rect">
            <a:avLst/>
          </a:prstGeom>
          <a:noFill/>
          <a:ln w="9525">
            <a:noFill/>
            <a:miter lim="800000"/>
            <a:headEnd/>
            <a:tailEnd/>
          </a:ln>
        </p:spPr>
        <p:txBody>
          <a:bodyPr wrap="none">
            <a:spAutoFit/>
          </a:bodyPr>
          <a:lstStyle/>
          <a:p>
            <a:pPr eaLnBrk="0" hangingPunct="0">
              <a:defRPr/>
            </a:pPr>
            <a:endParaRPr lang="en-GB" sz="2400" dirty="0">
              <a:solidFill>
                <a:prstClr val="black"/>
              </a:solidFill>
              <a:latin typeface="Times" pitchFamily="18" charset="0"/>
            </a:endParaRPr>
          </a:p>
        </p:txBody>
      </p:sp>
      <p:sp>
        <p:nvSpPr>
          <p:cNvPr id="4152" name="Rectangle 56"/>
          <p:cNvSpPr>
            <a:spLocks noGrp="1" noChangeArrowheads="1"/>
          </p:cNvSpPr>
          <p:nvPr>
            <p:ph type="ctrTitle" sz="quarter"/>
          </p:nvPr>
        </p:nvSpPr>
        <p:spPr>
          <a:xfrm>
            <a:off x="685800" y="2130432"/>
            <a:ext cx="7772400" cy="1470025"/>
          </a:xfrm>
        </p:spPr>
        <p:txBody>
          <a:bodyPr/>
          <a:lstStyle>
            <a:lvl1pPr>
              <a:defRPr sz="4800">
                <a:solidFill>
                  <a:schemeClr val="bg1"/>
                </a:solidFill>
              </a:defRPr>
            </a:lvl1pPr>
          </a:lstStyle>
          <a:p>
            <a:r>
              <a:rPr lang="en-US" smtClean="0"/>
              <a:t>Click to edit Master title style</a:t>
            </a:r>
            <a:endParaRPr lang="en-GB"/>
          </a:p>
        </p:txBody>
      </p:sp>
      <p:sp>
        <p:nvSpPr>
          <p:cNvPr id="4153" name="Rectangle 57"/>
          <p:cNvSpPr>
            <a:spLocks noGrp="1" noChangeArrowheads="1"/>
          </p:cNvSpPr>
          <p:nvPr>
            <p:ph type="subTitle" sz="quarter" idx="1"/>
          </p:nvPr>
        </p:nvSpPr>
        <p:spPr>
          <a:xfrm>
            <a:off x="684227" y="3716342"/>
            <a:ext cx="7775575" cy="649288"/>
          </a:xfrm>
        </p:spPr>
        <p:txBody>
          <a:bodyPr/>
          <a:lstStyle>
            <a:lvl1pPr marL="0" indent="0">
              <a:buFontTx/>
              <a:buNone/>
              <a:defRPr sz="2000" b="1">
                <a:solidFill>
                  <a:srgbClr val="A8C500"/>
                </a:solidFill>
              </a:defRPr>
            </a:lvl1pPr>
          </a:lstStyle>
          <a:p>
            <a:r>
              <a:rPr lang="en-US" smtClean="0"/>
              <a:t>Click to edit Master subtitle style</a:t>
            </a:r>
            <a:endParaRPr lang="en-GB"/>
          </a:p>
        </p:txBody>
      </p:sp>
    </p:spTree>
    <p:extLst>
      <p:ext uri="{BB962C8B-B14F-4D97-AF65-F5344CB8AC3E}">
        <p14:creationId xmlns:p14="http://schemas.microsoft.com/office/powerpoint/2010/main" val="38235054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4" name="Straight Connector 3"/>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extLst>
      <p:ext uri="{BB962C8B-B14F-4D97-AF65-F5344CB8AC3E}">
        <p14:creationId xmlns:p14="http://schemas.microsoft.com/office/powerpoint/2010/main" val="1768134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89" indent="0">
              <a:buNone/>
              <a:defRPr sz="1800"/>
            </a:lvl2pPr>
            <a:lvl3pPr marL="914378" indent="0">
              <a:buNone/>
              <a:defRPr sz="1600"/>
            </a:lvl3pPr>
            <a:lvl4pPr marL="1371566" indent="0">
              <a:buNone/>
              <a:defRPr sz="1400"/>
            </a:lvl4pPr>
            <a:lvl5pPr marL="1828754" indent="0">
              <a:buNone/>
              <a:defRPr sz="1400"/>
            </a:lvl5pPr>
            <a:lvl6pPr marL="2285943" indent="0">
              <a:buNone/>
              <a:defRPr sz="1400"/>
            </a:lvl6pPr>
            <a:lvl7pPr marL="2743132" indent="0">
              <a:buNone/>
              <a:defRPr sz="1400"/>
            </a:lvl7pPr>
            <a:lvl8pPr marL="3200320" indent="0">
              <a:buNone/>
              <a:defRPr sz="1400"/>
            </a:lvl8pPr>
            <a:lvl9pPr marL="3657509" indent="0">
              <a:buNone/>
              <a:defRPr sz="1400"/>
            </a:lvl9pPr>
          </a:lstStyle>
          <a:p>
            <a:pPr lvl="0"/>
            <a:r>
              <a:rPr lang="en-US" smtClean="0"/>
              <a:t>Click to edit Master text styles</a:t>
            </a:r>
          </a:p>
        </p:txBody>
      </p:sp>
      <p:cxnSp>
        <p:nvCxnSpPr>
          <p:cNvPr id="4" name="Straight Connector 3"/>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extLst>
      <p:ext uri="{BB962C8B-B14F-4D97-AF65-F5344CB8AC3E}">
        <p14:creationId xmlns:p14="http://schemas.microsoft.com/office/powerpoint/2010/main" val="39151679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2" y="1600201"/>
            <a:ext cx="3805239" cy="4781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14844" y="1600201"/>
            <a:ext cx="3805237" cy="4781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5" name="Straight Connector 4"/>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extLst>
      <p:ext uri="{BB962C8B-B14F-4D97-AF65-F5344CB8AC3E}">
        <p14:creationId xmlns:p14="http://schemas.microsoft.com/office/powerpoint/2010/main" val="12684869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4"/>
            <a:ext cx="4040188" cy="63976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4"/>
            <a:ext cx="4041775" cy="63976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7" name="Straight Connector 6"/>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extLst>
      <p:ext uri="{BB962C8B-B14F-4D97-AF65-F5344CB8AC3E}">
        <p14:creationId xmlns:p14="http://schemas.microsoft.com/office/powerpoint/2010/main" val="3863775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cxnSp>
        <p:nvCxnSpPr>
          <p:cNvPr id="3" name="Straight Connector 2"/>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extLst>
      <p:ext uri="{BB962C8B-B14F-4D97-AF65-F5344CB8AC3E}">
        <p14:creationId xmlns:p14="http://schemas.microsoft.com/office/powerpoint/2010/main" val="26928757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extLst>
      <p:ext uri="{BB962C8B-B14F-4D97-AF65-F5344CB8AC3E}">
        <p14:creationId xmlns:p14="http://schemas.microsoft.com/office/powerpoint/2010/main" val="29113492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73051"/>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6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7" y="1435111"/>
            <a:ext cx="3008313" cy="46910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cxnSp>
        <p:nvCxnSpPr>
          <p:cNvPr id="5" name="Straight Connector 4"/>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extLst>
      <p:ext uri="{BB962C8B-B14F-4D97-AF65-F5344CB8AC3E}">
        <p14:creationId xmlns:p14="http://schemas.microsoft.com/office/powerpoint/2010/main" val="14581259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Tree>
    <p:extLst>
      <p:ext uri="{BB962C8B-B14F-4D97-AF65-F5344CB8AC3E}">
        <p14:creationId xmlns:p14="http://schemas.microsoft.com/office/powerpoint/2010/main" val="25463710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4" name="Straight Connector 3"/>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extLst>
      <p:ext uri="{BB962C8B-B14F-4D97-AF65-F5344CB8AC3E}">
        <p14:creationId xmlns:p14="http://schemas.microsoft.com/office/powerpoint/2010/main" val="4727597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80153" y="274638"/>
            <a:ext cx="1939925" cy="6107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2" y="274638"/>
            <a:ext cx="5670551" cy="6107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4" name="Straight Connector 3"/>
          <p:cNvCxnSpPr/>
          <p:nvPr/>
        </p:nvCxnSpPr>
        <p:spPr bwMode="auto">
          <a:xfrm>
            <a:off x="8686800" y="1600200"/>
            <a:ext cx="304800" cy="0"/>
          </a:xfrm>
          <a:prstGeom prst="line">
            <a:avLst/>
          </a:prstGeom>
          <a:solidFill>
            <a:schemeClr val="accent1"/>
          </a:solidFill>
          <a:ln w="355600" cap="flat" cmpd="sng" algn="ctr">
            <a:solidFill>
              <a:srgbClr val="0A6BB1"/>
            </a:solidFill>
            <a:prstDash val="solid"/>
            <a:round/>
            <a:headEnd type="none" w="med" len="med"/>
            <a:tailEnd type="none" w="med" len="med"/>
          </a:ln>
          <a:effectLst/>
        </p:spPr>
      </p:cxnSp>
    </p:spTree>
    <p:extLst>
      <p:ext uri="{BB962C8B-B14F-4D97-AF65-F5344CB8AC3E}">
        <p14:creationId xmlns:p14="http://schemas.microsoft.com/office/powerpoint/2010/main" val="3646895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73051"/>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17" y="1435109"/>
            <a:ext cx="3008313" cy="46910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pPr lvl="0"/>
            <a:r>
              <a:rPr lang="en-US" noProof="0" dirty="0" smtClean="0"/>
              <a:t>Click icon to add picture</a:t>
            </a:r>
            <a:endParaRPr lang="en-AU" noProof="0" dirty="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3" Type="http://schemas.openxmlformats.org/officeDocument/2006/relationships/image" Target="../media/image3.png"/><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2" Type="http://schemas.openxmlformats.org/officeDocument/2006/relationships/theme" Target="../theme/theme4.xml"/><Relationship Id="rId13" Type="http://schemas.openxmlformats.org/officeDocument/2006/relationships/image" Target="../media/image4.jpeg"/><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8.xml"/><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theme" Target="../theme/theme5.xml"/><Relationship Id="rId11" Type="http://schemas.openxmlformats.org/officeDocument/2006/relationships/image" Target="../media/image4.jpeg"/><Relationship Id="rId1" Type="http://schemas.openxmlformats.org/officeDocument/2006/relationships/slideLayout" Target="../slideLayouts/slideLayout46.xml"/><Relationship Id="rId2"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5.xml"/><Relationship Id="rId12" Type="http://schemas.openxmlformats.org/officeDocument/2006/relationships/theme" Target="../theme/theme6.xml"/><Relationship Id="rId13" Type="http://schemas.openxmlformats.org/officeDocument/2006/relationships/image" Target="../media/image4.jpeg"/><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 Id="rId9" Type="http://schemas.openxmlformats.org/officeDocument/2006/relationships/slideLayout" Target="../slideLayouts/slideLayout63.xml"/><Relationship Id="rId10"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lato"/>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486793" y="-1584"/>
            <a:ext cx="657225" cy="6859588"/>
          </a:xfrm>
          <a:prstGeom prst="rect">
            <a:avLst/>
          </a:prstGeom>
          <a:noFill/>
          <a:ln w="9525">
            <a:noFill/>
            <a:miter lim="800000"/>
            <a:headEnd/>
            <a:tailEnd/>
          </a:ln>
        </p:spPr>
      </p:pic>
      <p:sp>
        <p:nvSpPr>
          <p:cNvPr id="184323" name="Text Box 3"/>
          <p:cNvSpPr txBox="1">
            <a:spLocks noChangeArrowheads="1"/>
          </p:cNvSpPr>
          <p:nvPr/>
        </p:nvSpPr>
        <p:spPr bwMode="auto">
          <a:xfrm>
            <a:off x="8609013" y="6353176"/>
            <a:ext cx="381000" cy="415499"/>
          </a:xfrm>
          <a:prstGeom prst="rect">
            <a:avLst/>
          </a:prstGeom>
          <a:noFill/>
          <a:ln w="9525">
            <a:noFill/>
            <a:miter lim="800000"/>
            <a:headEnd/>
            <a:tailEnd/>
          </a:ln>
          <a:effectLst/>
        </p:spPr>
        <p:txBody>
          <a:bodyPr>
            <a:spAutoFit/>
          </a:bodyPr>
          <a:lstStyle/>
          <a:p>
            <a:pPr algn="r">
              <a:spcBef>
                <a:spcPct val="50000"/>
              </a:spcBef>
              <a:defRPr/>
            </a:pPr>
            <a:fld id="{B33F2067-B181-432A-964D-EE8C4553A332}" type="slidenum">
              <a:rPr lang="it-IT" sz="1000">
                <a:solidFill>
                  <a:srgbClr val="A4B322"/>
                </a:solidFill>
                <a:latin typeface="Arial" charset="0"/>
              </a:rPr>
              <a:pPr algn="r">
                <a:spcBef>
                  <a:spcPct val="50000"/>
                </a:spcBef>
                <a:defRPr/>
              </a:pPr>
              <a:t>‹#›</a:t>
            </a:fld>
            <a:endParaRPr lang="it-IT" sz="1000">
              <a:solidFill>
                <a:srgbClr val="7B8A1C"/>
              </a:solidFill>
              <a:latin typeface="Arial" charset="0"/>
            </a:endParaRPr>
          </a:p>
        </p:txBody>
      </p:sp>
      <p:sp>
        <p:nvSpPr>
          <p:cNvPr id="1028" name="Rectangle 4"/>
          <p:cNvSpPr>
            <a:spLocks noGrp="1" noChangeArrowheads="1"/>
          </p:cNvSpPr>
          <p:nvPr>
            <p:ph type="title"/>
          </p:nvPr>
        </p:nvSpPr>
        <p:spPr bwMode="auto">
          <a:xfrm>
            <a:off x="457217" y="274638"/>
            <a:ext cx="776287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9" name="Rectangle 5"/>
          <p:cNvSpPr>
            <a:spLocks noGrp="1" noChangeArrowheads="1"/>
          </p:cNvSpPr>
          <p:nvPr>
            <p:ph type="body" idx="1"/>
          </p:nvPr>
        </p:nvSpPr>
        <p:spPr bwMode="auto">
          <a:xfrm>
            <a:off x="457217" y="1600209"/>
            <a:ext cx="776287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spcBef>
          <a:spcPct val="0"/>
        </a:spcBef>
        <a:spcAft>
          <a:spcPct val="0"/>
        </a:spcAft>
        <a:defRPr sz="3200" b="1">
          <a:solidFill>
            <a:srgbClr val="5E061E"/>
          </a:solidFill>
          <a:latin typeface="+mj-lt"/>
          <a:ea typeface="+mj-ea"/>
          <a:cs typeface="+mj-cs"/>
        </a:defRPr>
      </a:lvl1pPr>
      <a:lvl2pPr algn="l" rtl="0" eaLnBrk="1" fontAlgn="base" hangingPunct="1">
        <a:spcBef>
          <a:spcPct val="0"/>
        </a:spcBef>
        <a:spcAft>
          <a:spcPct val="0"/>
        </a:spcAft>
        <a:defRPr sz="3200" b="1">
          <a:solidFill>
            <a:srgbClr val="5E061E"/>
          </a:solidFill>
          <a:latin typeface="Arial" charset="0"/>
        </a:defRPr>
      </a:lvl2pPr>
      <a:lvl3pPr algn="l" rtl="0" eaLnBrk="1" fontAlgn="base" hangingPunct="1">
        <a:spcBef>
          <a:spcPct val="0"/>
        </a:spcBef>
        <a:spcAft>
          <a:spcPct val="0"/>
        </a:spcAft>
        <a:defRPr sz="3200" b="1">
          <a:solidFill>
            <a:srgbClr val="5E061E"/>
          </a:solidFill>
          <a:latin typeface="Arial" charset="0"/>
        </a:defRPr>
      </a:lvl3pPr>
      <a:lvl4pPr algn="l" rtl="0" eaLnBrk="1" fontAlgn="base" hangingPunct="1">
        <a:spcBef>
          <a:spcPct val="0"/>
        </a:spcBef>
        <a:spcAft>
          <a:spcPct val="0"/>
        </a:spcAft>
        <a:defRPr sz="3200" b="1">
          <a:solidFill>
            <a:srgbClr val="5E061E"/>
          </a:solidFill>
          <a:latin typeface="Arial" charset="0"/>
        </a:defRPr>
      </a:lvl4pPr>
      <a:lvl5pPr algn="l" rtl="0" eaLnBrk="1" fontAlgn="base" hangingPunct="1">
        <a:spcBef>
          <a:spcPct val="0"/>
        </a:spcBef>
        <a:spcAft>
          <a:spcPct val="0"/>
        </a:spcAft>
        <a:defRPr sz="3200" b="1">
          <a:solidFill>
            <a:srgbClr val="5E061E"/>
          </a:solidFill>
          <a:latin typeface="Arial" charset="0"/>
        </a:defRPr>
      </a:lvl5pPr>
      <a:lvl6pPr marL="457189" algn="l" rtl="0" eaLnBrk="1" fontAlgn="base" hangingPunct="1">
        <a:spcBef>
          <a:spcPct val="0"/>
        </a:spcBef>
        <a:spcAft>
          <a:spcPct val="0"/>
        </a:spcAft>
        <a:defRPr sz="3200" b="1">
          <a:solidFill>
            <a:srgbClr val="5E061E"/>
          </a:solidFill>
          <a:latin typeface="Arial" charset="0"/>
        </a:defRPr>
      </a:lvl6pPr>
      <a:lvl7pPr marL="914378" algn="l" rtl="0" eaLnBrk="1" fontAlgn="base" hangingPunct="1">
        <a:spcBef>
          <a:spcPct val="0"/>
        </a:spcBef>
        <a:spcAft>
          <a:spcPct val="0"/>
        </a:spcAft>
        <a:defRPr sz="3200" b="1">
          <a:solidFill>
            <a:srgbClr val="5E061E"/>
          </a:solidFill>
          <a:latin typeface="Arial" charset="0"/>
        </a:defRPr>
      </a:lvl7pPr>
      <a:lvl8pPr marL="1371566" algn="l" rtl="0" eaLnBrk="1" fontAlgn="base" hangingPunct="1">
        <a:spcBef>
          <a:spcPct val="0"/>
        </a:spcBef>
        <a:spcAft>
          <a:spcPct val="0"/>
        </a:spcAft>
        <a:defRPr sz="3200" b="1">
          <a:solidFill>
            <a:srgbClr val="5E061E"/>
          </a:solidFill>
          <a:latin typeface="Arial" charset="0"/>
        </a:defRPr>
      </a:lvl8pPr>
      <a:lvl9pPr marL="1828754" algn="l" rtl="0" eaLnBrk="1" fontAlgn="base" hangingPunct="1">
        <a:spcBef>
          <a:spcPct val="0"/>
        </a:spcBef>
        <a:spcAft>
          <a:spcPct val="0"/>
        </a:spcAft>
        <a:defRPr sz="3200" b="1">
          <a:solidFill>
            <a:srgbClr val="5E061E"/>
          </a:solidFill>
          <a:latin typeface="Arial" charset="0"/>
        </a:defRPr>
      </a:lvl9pPr>
    </p:titleStyle>
    <p:bodyStyle>
      <a:lvl1pPr marL="342892" indent="-342892" algn="l" rtl="0" eaLnBrk="1" fontAlgn="base" hangingPunct="1">
        <a:spcBef>
          <a:spcPct val="20000"/>
        </a:spcBef>
        <a:spcAft>
          <a:spcPct val="0"/>
        </a:spcAft>
        <a:buClr>
          <a:srgbClr val="5E061E"/>
        </a:buClr>
        <a:buChar char="•"/>
        <a:defRPr sz="2800">
          <a:solidFill>
            <a:schemeClr val="tx1"/>
          </a:solidFill>
          <a:latin typeface="+mn-lt"/>
          <a:ea typeface="+mn-ea"/>
          <a:cs typeface="+mn-cs"/>
        </a:defRPr>
      </a:lvl1pPr>
      <a:lvl2pPr marL="742931" indent="-285743" algn="l" rtl="0" eaLnBrk="1" fontAlgn="base" hangingPunct="1">
        <a:spcBef>
          <a:spcPct val="20000"/>
        </a:spcBef>
        <a:spcAft>
          <a:spcPct val="0"/>
        </a:spcAft>
        <a:buClr>
          <a:srgbClr val="5E061E"/>
        </a:buClr>
        <a:buFont typeface="Times" pitchFamily="18" charset="0"/>
        <a:buChar char="–"/>
        <a:defRPr sz="2800">
          <a:solidFill>
            <a:schemeClr val="tx1"/>
          </a:solidFill>
          <a:latin typeface="+mn-lt"/>
        </a:defRPr>
      </a:lvl2pPr>
      <a:lvl3pPr marL="1142972" indent="-228594" algn="l" rtl="0" eaLnBrk="1" fontAlgn="base" hangingPunct="1">
        <a:spcBef>
          <a:spcPct val="20000"/>
        </a:spcBef>
        <a:spcAft>
          <a:spcPct val="0"/>
        </a:spcAft>
        <a:buClr>
          <a:srgbClr val="5E061E"/>
        </a:buClr>
        <a:buChar char="•"/>
        <a:defRPr sz="2400">
          <a:solidFill>
            <a:schemeClr val="tx1"/>
          </a:solidFill>
          <a:latin typeface="+mn-lt"/>
        </a:defRPr>
      </a:lvl3pPr>
      <a:lvl4pPr marL="1600160" indent="-228594" algn="l" rtl="0" eaLnBrk="1" fontAlgn="base" hangingPunct="1">
        <a:spcBef>
          <a:spcPct val="20000"/>
        </a:spcBef>
        <a:spcAft>
          <a:spcPct val="0"/>
        </a:spcAft>
        <a:buClr>
          <a:srgbClr val="5E061E"/>
        </a:buClr>
        <a:buChar char="–"/>
        <a:defRPr sz="2000">
          <a:solidFill>
            <a:schemeClr val="tx1"/>
          </a:solidFill>
          <a:latin typeface="+mn-lt"/>
        </a:defRPr>
      </a:lvl4pPr>
      <a:lvl5pPr marL="2057348" indent="-228594" algn="l" rtl="0" eaLnBrk="1" fontAlgn="base" hangingPunct="1">
        <a:spcBef>
          <a:spcPct val="20000"/>
        </a:spcBef>
        <a:spcAft>
          <a:spcPct val="0"/>
        </a:spcAft>
        <a:buClr>
          <a:srgbClr val="5E061E"/>
        </a:buClr>
        <a:buChar char="»"/>
        <a:defRPr sz="2000">
          <a:solidFill>
            <a:schemeClr val="tx1"/>
          </a:solidFill>
          <a:latin typeface="+mn-lt"/>
        </a:defRPr>
      </a:lvl5pPr>
      <a:lvl6pPr marL="2514537" indent="-228594" algn="l" rtl="0" eaLnBrk="1" fontAlgn="base" hangingPunct="1">
        <a:spcBef>
          <a:spcPct val="20000"/>
        </a:spcBef>
        <a:spcAft>
          <a:spcPct val="0"/>
        </a:spcAft>
        <a:buClr>
          <a:srgbClr val="5E061E"/>
        </a:buClr>
        <a:buChar char="»"/>
        <a:defRPr sz="2000">
          <a:solidFill>
            <a:schemeClr val="tx1"/>
          </a:solidFill>
          <a:latin typeface="+mn-lt"/>
        </a:defRPr>
      </a:lvl6pPr>
      <a:lvl7pPr marL="2971726" indent="-228594" algn="l" rtl="0" eaLnBrk="1" fontAlgn="base" hangingPunct="1">
        <a:spcBef>
          <a:spcPct val="20000"/>
        </a:spcBef>
        <a:spcAft>
          <a:spcPct val="0"/>
        </a:spcAft>
        <a:buClr>
          <a:srgbClr val="5E061E"/>
        </a:buClr>
        <a:buChar char="»"/>
        <a:defRPr sz="2000">
          <a:solidFill>
            <a:schemeClr val="tx1"/>
          </a:solidFill>
          <a:latin typeface="+mn-lt"/>
        </a:defRPr>
      </a:lvl7pPr>
      <a:lvl8pPr marL="3428915" indent="-228594" algn="l" rtl="0" eaLnBrk="1" fontAlgn="base" hangingPunct="1">
        <a:spcBef>
          <a:spcPct val="20000"/>
        </a:spcBef>
        <a:spcAft>
          <a:spcPct val="0"/>
        </a:spcAft>
        <a:buClr>
          <a:srgbClr val="5E061E"/>
        </a:buClr>
        <a:buChar char="»"/>
        <a:defRPr sz="2000">
          <a:solidFill>
            <a:schemeClr val="tx1"/>
          </a:solidFill>
          <a:latin typeface="+mn-lt"/>
        </a:defRPr>
      </a:lvl8pPr>
      <a:lvl9pPr marL="3886103" indent="-228594" algn="l" rtl="0" eaLnBrk="1" fontAlgn="base" hangingPunct="1">
        <a:spcBef>
          <a:spcPct val="20000"/>
        </a:spcBef>
        <a:spcAft>
          <a:spcPct val="0"/>
        </a:spcAft>
        <a:buClr>
          <a:srgbClr val="5E061E"/>
        </a:buClr>
        <a:buChar char="»"/>
        <a:defRPr sz="2000">
          <a:solidFill>
            <a:schemeClr val="tx1"/>
          </a:solidFill>
          <a:latin typeface="+mn-lt"/>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lato"/>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8486793" y="-1584"/>
            <a:ext cx="657225" cy="6859588"/>
          </a:xfrm>
          <a:prstGeom prst="rect">
            <a:avLst/>
          </a:prstGeom>
          <a:noFill/>
          <a:ln w="9525">
            <a:noFill/>
            <a:miter lim="800000"/>
            <a:headEnd/>
            <a:tailEnd/>
          </a:ln>
        </p:spPr>
      </p:pic>
      <p:sp>
        <p:nvSpPr>
          <p:cNvPr id="189448" name="Text Box 8"/>
          <p:cNvSpPr txBox="1">
            <a:spLocks noChangeArrowheads="1"/>
          </p:cNvSpPr>
          <p:nvPr/>
        </p:nvSpPr>
        <p:spPr bwMode="auto">
          <a:xfrm>
            <a:off x="8609013" y="6351589"/>
            <a:ext cx="381000" cy="415499"/>
          </a:xfrm>
          <a:prstGeom prst="rect">
            <a:avLst/>
          </a:prstGeom>
          <a:noFill/>
          <a:ln w="9525">
            <a:noFill/>
            <a:miter lim="800000"/>
            <a:headEnd/>
            <a:tailEnd/>
          </a:ln>
          <a:effectLst/>
        </p:spPr>
        <p:txBody>
          <a:bodyPr>
            <a:spAutoFit/>
          </a:bodyPr>
          <a:lstStyle/>
          <a:p>
            <a:pPr algn="r">
              <a:spcBef>
                <a:spcPct val="50000"/>
              </a:spcBef>
              <a:defRPr/>
            </a:pPr>
            <a:fld id="{036D42A5-835E-456A-9174-7DDC382DD281}" type="slidenum">
              <a:rPr lang="it-IT" sz="1000">
                <a:solidFill>
                  <a:srgbClr val="A4B322"/>
                </a:solidFill>
                <a:latin typeface="Arial" charset="0"/>
              </a:rPr>
              <a:pPr algn="r">
                <a:spcBef>
                  <a:spcPct val="50000"/>
                </a:spcBef>
                <a:defRPr/>
              </a:pPr>
              <a:t>‹#›</a:t>
            </a:fld>
            <a:endParaRPr lang="it-IT" sz="1000">
              <a:solidFill>
                <a:srgbClr val="7B8A1C"/>
              </a:solidFill>
              <a:latin typeface="Arial" charset="0"/>
            </a:endParaRPr>
          </a:p>
        </p:txBody>
      </p:sp>
      <p:sp>
        <p:nvSpPr>
          <p:cNvPr id="2052" name="Rectangle 9"/>
          <p:cNvSpPr>
            <a:spLocks noGrp="1" noChangeArrowheads="1"/>
          </p:cNvSpPr>
          <p:nvPr>
            <p:ph type="title"/>
          </p:nvPr>
        </p:nvSpPr>
        <p:spPr bwMode="auto">
          <a:xfrm>
            <a:off x="457217" y="274644"/>
            <a:ext cx="7762875" cy="633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graph or figure title</a:t>
            </a: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1" fontAlgn="base" hangingPunct="1">
        <a:spcBef>
          <a:spcPct val="0"/>
        </a:spcBef>
        <a:spcAft>
          <a:spcPct val="0"/>
        </a:spcAft>
        <a:defRPr sz="2400" b="1">
          <a:solidFill>
            <a:srgbClr val="5E061E"/>
          </a:solidFill>
          <a:latin typeface="+mj-lt"/>
          <a:ea typeface="+mj-ea"/>
          <a:cs typeface="+mj-cs"/>
        </a:defRPr>
      </a:lvl1pPr>
      <a:lvl2pPr algn="l" rtl="0" eaLnBrk="1" fontAlgn="base" hangingPunct="1">
        <a:spcBef>
          <a:spcPct val="0"/>
        </a:spcBef>
        <a:spcAft>
          <a:spcPct val="0"/>
        </a:spcAft>
        <a:defRPr sz="2400" b="1">
          <a:solidFill>
            <a:srgbClr val="5E061E"/>
          </a:solidFill>
          <a:latin typeface="Arial" charset="0"/>
        </a:defRPr>
      </a:lvl2pPr>
      <a:lvl3pPr algn="l" rtl="0" eaLnBrk="1" fontAlgn="base" hangingPunct="1">
        <a:spcBef>
          <a:spcPct val="0"/>
        </a:spcBef>
        <a:spcAft>
          <a:spcPct val="0"/>
        </a:spcAft>
        <a:defRPr sz="2400" b="1">
          <a:solidFill>
            <a:srgbClr val="5E061E"/>
          </a:solidFill>
          <a:latin typeface="Arial" charset="0"/>
        </a:defRPr>
      </a:lvl3pPr>
      <a:lvl4pPr algn="l" rtl="0" eaLnBrk="1" fontAlgn="base" hangingPunct="1">
        <a:spcBef>
          <a:spcPct val="0"/>
        </a:spcBef>
        <a:spcAft>
          <a:spcPct val="0"/>
        </a:spcAft>
        <a:defRPr sz="2400" b="1">
          <a:solidFill>
            <a:srgbClr val="5E061E"/>
          </a:solidFill>
          <a:latin typeface="Arial" charset="0"/>
        </a:defRPr>
      </a:lvl4pPr>
      <a:lvl5pPr algn="l" rtl="0" eaLnBrk="1" fontAlgn="base" hangingPunct="1">
        <a:spcBef>
          <a:spcPct val="0"/>
        </a:spcBef>
        <a:spcAft>
          <a:spcPct val="0"/>
        </a:spcAft>
        <a:defRPr sz="2400" b="1">
          <a:solidFill>
            <a:srgbClr val="5E061E"/>
          </a:solidFill>
          <a:latin typeface="Arial" charset="0"/>
        </a:defRPr>
      </a:lvl5pPr>
      <a:lvl6pPr marL="457189" algn="l" rtl="0" eaLnBrk="1" fontAlgn="base" hangingPunct="1">
        <a:spcBef>
          <a:spcPct val="0"/>
        </a:spcBef>
        <a:spcAft>
          <a:spcPct val="0"/>
        </a:spcAft>
        <a:defRPr sz="2400" b="1">
          <a:solidFill>
            <a:srgbClr val="5E061E"/>
          </a:solidFill>
          <a:latin typeface="Arial" charset="0"/>
        </a:defRPr>
      </a:lvl6pPr>
      <a:lvl7pPr marL="914378" algn="l" rtl="0" eaLnBrk="1" fontAlgn="base" hangingPunct="1">
        <a:spcBef>
          <a:spcPct val="0"/>
        </a:spcBef>
        <a:spcAft>
          <a:spcPct val="0"/>
        </a:spcAft>
        <a:defRPr sz="2400" b="1">
          <a:solidFill>
            <a:srgbClr val="5E061E"/>
          </a:solidFill>
          <a:latin typeface="Arial" charset="0"/>
        </a:defRPr>
      </a:lvl7pPr>
      <a:lvl8pPr marL="1371566" algn="l" rtl="0" eaLnBrk="1" fontAlgn="base" hangingPunct="1">
        <a:spcBef>
          <a:spcPct val="0"/>
        </a:spcBef>
        <a:spcAft>
          <a:spcPct val="0"/>
        </a:spcAft>
        <a:defRPr sz="2400" b="1">
          <a:solidFill>
            <a:srgbClr val="5E061E"/>
          </a:solidFill>
          <a:latin typeface="Arial" charset="0"/>
        </a:defRPr>
      </a:lvl8pPr>
      <a:lvl9pPr marL="1828754" algn="l" rtl="0" eaLnBrk="1" fontAlgn="base" hangingPunct="1">
        <a:spcBef>
          <a:spcPct val="0"/>
        </a:spcBef>
        <a:spcAft>
          <a:spcPct val="0"/>
        </a:spcAft>
        <a:defRPr sz="2400" b="1">
          <a:solidFill>
            <a:srgbClr val="5E061E"/>
          </a:solidFill>
          <a:latin typeface="Arial" charset="0"/>
        </a:defRPr>
      </a:lvl9pPr>
    </p:titleStyle>
    <p:bodyStyle>
      <a:lvl1pPr marL="342892" indent="-342892" algn="l" rtl="0" eaLnBrk="1" fontAlgn="base" hangingPunct="1">
        <a:spcBef>
          <a:spcPct val="20000"/>
        </a:spcBef>
        <a:spcAft>
          <a:spcPct val="0"/>
        </a:spcAft>
        <a:buChar char="•"/>
        <a:defRPr sz="3200">
          <a:solidFill>
            <a:schemeClr val="tx1"/>
          </a:solidFill>
          <a:latin typeface="+mn-lt"/>
          <a:ea typeface="+mn-ea"/>
          <a:cs typeface="+mn-cs"/>
        </a:defRPr>
      </a:lvl1pPr>
      <a:lvl2pPr marL="742931" indent="-285743" algn="l" rtl="0" eaLnBrk="1" fontAlgn="base" hangingPunct="1">
        <a:spcBef>
          <a:spcPct val="20000"/>
        </a:spcBef>
        <a:spcAft>
          <a:spcPct val="0"/>
        </a:spcAft>
        <a:buChar char="–"/>
        <a:defRPr sz="2800">
          <a:solidFill>
            <a:schemeClr val="tx1"/>
          </a:solidFill>
          <a:latin typeface="+mn-lt"/>
        </a:defRPr>
      </a:lvl2pPr>
      <a:lvl3pPr marL="1142972" indent="-228594" algn="l" rtl="0" eaLnBrk="1" fontAlgn="base" hangingPunct="1">
        <a:spcBef>
          <a:spcPct val="20000"/>
        </a:spcBef>
        <a:spcAft>
          <a:spcPct val="0"/>
        </a:spcAft>
        <a:buChar char="•"/>
        <a:defRPr sz="2400">
          <a:solidFill>
            <a:schemeClr val="tx1"/>
          </a:solidFill>
          <a:latin typeface="+mn-lt"/>
        </a:defRPr>
      </a:lvl3pPr>
      <a:lvl4pPr marL="1600160" indent="-228594" algn="l" rtl="0" eaLnBrk="1" fontAlgn="base" hangingPunct="1">
        <a:spcBef>
          <a:spcPct val="20000"/>
        </a:spcBef>
        <a:spcAft>
          <a:spcPct val="0"/>
        </a:spcAft>
        <a:buChar char="–"/>
        <a:defRPr sz="2000">
          <a:solidFill>
            <a:schemeClr val="tx1"/>
          </a:solidFill>
          <a:latin typeface="+mn-lt"/>
        </a:defRPr>
      </a:lvl4pPr>
      <a:lvl5pPr marL="2057348" indent="-228594" algn="l" rtl="0" eaLnBrk="1" fontAlgn="base" hangingPunct="1">
        <a:spcBef>
          <a:spcPct val="20000"/>
        </a:spcBef>
        <a:spcAft>
          <a:spcPct val="0"/>
        </a:spcAft>
        <a:buChar char="»"/>
        <a:defRPr sz="2000">
          <a:solidFill>
            <a:schemeClr val="tx1"/>
          </a:solidFill>
          <a:latin typeface="+mn-lt"/>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5"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9"/>
          <p:cNvSpPr>
            <a:spLocks noGrp="1" noChangeArrowheads="1"/>
          </p:cNvSpPr>
          <p:nvPr>
            <p:ph type="body" idx="1"/>
          </p:nvPr>
        </p:nvSpPr>
        <p:spPr bwMode="auto">
          <a:xfrm>
            <a:off x="1258888" y="2492377"/>
            <a:ext cx="6985000" cy="86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a:t>
            </a:r>
          </a:p>
        </p:txBody>
      </p:sp>
      <p:pic>
        <p:nvPicPr>
          <p:cNvPr id="3075" name="Picture 10"/>
          <p:cNvPicPr>
            <a:picLocks noChangeAspect="1" noChangeArrowheads="1"/>
          </p:cNvPicPr>
          <p:nvPr/>
        </p:nvPicPr>
        <p:blipFill>
          <a:blip r:embed="rId13" cstate="print"/>
          <a:srcRect/>
          <a:stretch>
            <a:fillRect/>
          </a:stretch>
        </p:blipFill>
        <p:spPr bwMode="auto">
          <a:xfrm>
            <a:off x="0" y="0"/>
            <a:ext cx="9144000" cy="68595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189" algn="ctr" rtl="0" eaLnBrk="1" fontAlgn="base" hangingPunct="1">
        <a:spcBef>
          <a:spcPct val="0"/>
        </a:spcBef>
        <a:spcAft>
          <a:spcPct val="0"/>
        </a:spcAft>
        <a:defRPr sz="4400">
          <a:solidFill>
            <a:schemeClr val="tx2"/>
          </a:solidFill>
          <a:latin typeface="Arial" charset="0"/>
        </a:defRPr>
      </a:lvl6pPr>
      <a:lvl7pPr marL="914378" algn="ctr" rtl="0" eaLnBrk="1" fontAlgn="base" hangingPunct="1">
        <a:spcBef>
          <a:spcPct val="0"/>
        </a:spcBef>
        <a:spcAft>
          <a:spcPct val="0"/>
        </a:spcAft>
        <a:defRPr sz="4400">
          <a:solidFill>
            <a:schemeClr val="tx2"/>
          </a:solidFill>
          <a:latin typeface="Arial" charset="0"/>
        </a:defRPr>
      </a:lvl7pPr>
      <a:lvl8pPr marL="1371566" algn="ctr" rtl="0" eaLnBrk="1" fontAlgn="base" hangingPunct="1">
        <a:spcBef>
          <a:spcPct val="0"/>
        </a:spcBef>
        <a:spcAft>
          <a:spcPct val="0"/>
        </a:spcAft>
        <a:defRPr sz="4400">
          <a:solidFill>
            <a:schemeClr val="tx2"/>
          </a:solidFill>
          <a:latin typeface="Arial" charset="0"/>
        </a:defRPr>
      </a:lvl8pPr>
      <a:lvl9pPr marL="1828754" algn="ctr" rtl="0" eaLnBrk="1" fontAlgn="base" hangingPunct="1">
        <a:spcBef>
          <a:spcPct val="0"/>
        </a:spcBef>
        <a:spcAft>
          <a:spcPct val="0"/>
        </a:spcAft>
        <a:defRPr sz="4400">
          <a:solidFill>
            <a:schemeClr val="tx2"/>
          </a:solidFill>
          <a:latin typeface="Arial" charset="0"/>
        </a:defRPr>
      </a:lvl9pPr>
    </p:titleStyle>
    <p:bodyStyle>
      <a:lvl1pPr marL="342892" indent="-342892" algn="l" rtl="0" eaLnBrk="1" fontAlgn="base" hangingPunct="1">
        <a:spcBef>
          <a:spcPct val="20000"/>
        </a:spcBef>
        <a:spcAft>
          <a:spcPct val="0"/>
        </a:spcAft>
        <a:buChar char="•"/>
        <a:defRPr sz="3600">
          <a:solidFill>
            <a:schemeClr val="bg1"/>
          </a:solidFill>
          <a:latin typeface="+mn-lt"/>
          <a:ea typeface="+mn-ea"/>
          <a:cs typeface="+mn-cs"/>
        </a:defRPr>
      </a:lvl1pPr>
      <a:lvl2pPr marL="742931" indent="-285743" algn="l" rtl="0" eaLnBrk="1" fontAlgn="base" hangingPunct="1">
        <a:spcBef>
          <a:spcPct val="20000"/>
        </a:spcBef>
        <a:spcAft>
          <a:spcPct val="0"/>
        </a:spcAft>
        <a:buChar char="–"/>
        <a:defRPr sz="2800">
          <a:solidFill>
            <a:schemeClr val="tx1"/>
          </a:solidFill>
          <a:latin typeface="+mn-lt"/>
        </a:defRPr>
      </a:lvl2pPr>
      <a:lvl3pPr marL="1142972" indent="-228594" algn="l" rtl="0" eaLnBrk="1" fontAlgn="base" hangingPunct="1">
        <a:spcBef>
          <a:spcPct val="20000"/>
        </a:spcBef>
        <a:spcAft>
          <a:spcPct val="0"/>
        </a:spcAft>
        <a:buChar char="•"/>
        <a:defRPr sz="2400">
          <a:solidFill>
            <a:schemeClr val="tx1"/>
          </a:solidFill>
          <a:latin typeface="+mn-lt"/>
        </a:defRPr>
      </a:lvl3pPr>
      <a:lvl4pPr marL="1600160" indent="-228594" algn="l" rtl="0" eaLnBrk="1" fontAlgn="base" hangingPunct="1">
        <a:spcBef>
          <a:spcPct val="20000"/>
        </a:spcBef>
        <a:spcAft>
          <a:spcPct val="0"/>
        </a:spcAft>
        <a:buChar char="–"/>
        <a:defRPr sz="2000">
          <a:solidFill>
            <a:schemeClr val="tx1"/>
          </a:solidFill>
          <a:latin typeface="+mn-lt"/>
        </a:defRPr>
      </a:lvl4pPr>
      <a:lvl5pPr marL="2057348" indent="-228594" algn="l" rtl="0" eaLnBrk="1" fontAlgn="base" hangingPunct="1">
        <a:spcBef>
          <a:spcPct val="20000"/>
        </a:spcBef>
        <a:spcAft>
          <a:spcPct val="0"/>
        </a:spcAft>
        <a:buChar char="»"/>
        <a:defRPr sz="2000">
          <a:solidFill>
            <a:schemeClr val="tx1"/>
          </a:solidFill>
          <a:latin typeface="+mn-lt"/>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5"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1" descr="lato"/>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8486793" y="-1584"/>
            <a:ext cx="657225" cy="6859588"/>
          </a:xfrm>
          <a:prstGeom prst="rect">
            <a:avLst/>
          </a:prstGeom>
          <a:noFill/>
          <a:ln w="9525">
            <a:noFill/>
            <a:miter lim="800000"/>
            <a:headEnd/>
            <a:tailEnd/>
          </a:ln>
        </p:spPr>
      </p:pic>
      <p:sp>
        <p:nvSpPr>
          <p:cNvPr id="1050" name="Text Box 26"/>
          <p:cNvSpPr txBox="1">
            <a:spLocks noChangeArrowheads="1"/>
          </p:cNvSpPr>
          <p:nvPr/>
        </p:nvSpPr>
        <p:spPr bwMode="auto">
          <a:xfrm>
            <a:off x="8609013" y="6172201"/>
            <a:ext cx="381000" cy="415499"/>
          </a:xfrm>
          <a:prstGeom prst="rect">
            <a:avLst/>
          </a:prstGeom>
          <a:noFill/>
          <a:ln w="9525">
            <a:noFill/>
            <a:miter lim="800000"/>
            <a:headEnd/>
            <a:tailEnd/>
          </a:ln>
          <a:effectLst/>
        </p:spPr>
        <p:txBody>
          <a:bodyPr>
            <a:spAutoFit/>
          </a:bodyPr>
          <a:lstStyle/>
          <a:p>
            <a:pPr algn="r" eaLnBrk="0" hangingPunct="0">
              <a:spcBef>
                <a:spcPct val="50000"/>
              </a:spcBef>
              <a:defRPr/>
            </a:pPr>
            <a:fld id="{0E97B5D3-CF37-4708-8057-696BA4037307}" type="slidenum">
              <a:rPr lang="it-IT" sz="1000">
                <a:solidFill>
                  <a:srgbClr val="A4B322"/>
                </a:solidFill>
              </a:rPr>
              <a:pPr algn="r" eaLnBrk="0" hangingPunct="0">
                <a:spcBef>
                  <a:spcPct val="50000"/>
                </a:spcBef>
                <a:defRPr/>
              </a:pPr>
              <a:t>‹#›</a:t>
            </a:fld>
            <a:endParaRPr lang="it-IT" sz="1000">
              <a:solidFill>
                <a:srgbClr val="7B8A1C"/>
              </a:solidFill>
            </a:endParaRPr>
          </a:p>
        </p:txBody>
      </p:sp>
      <p:sp>
        <p:nvSpPr>
          <p:cNvPr id="1028" name="Rectangle 43"/>
          <p:cNvSpPr>
            <a:spLocks noGrp="1" noChangeArrowheads="1"/>
          </p:cNvSpPr>
          <p:nvPr>
            <p:ph type="body" idx="1"/>
          </p:nvPr>
        </p:nvSpPr>
        <p:spPr bwMode="auto">
          <a:xfrm>
            <a:off x="457217" y="1600201"/>
            <a:ext cx="7762875" cy="4781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9" name="Rectangle 45"/>
          <p:cNvSpPr>
            <a:spLocks noGrp="1" noChangeArrowheads="1"/>
          </p:cNvSpPr>
          <p:nvPr>
            <p:ph type="title"/>
          </p:nvPr>
        </p:nvSpPr>
        <p:spPr bwMode="auto">
          <a:xfrm>
            <a:off x="457200" y="274638"/>
            <a:ext cx="7715251"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rtl="0" eaLnBrk="1" fontAlgn="base" hangingPunct="1">
        <a:spcBef>
          <a:spcPct val="0"/>
        </a:spcBef>
        <a:spcAft>
          <a:spcPct val="0"/>
        </a:spcAft>
        <a:defRPr sz="2800" b="1">
          <a:solidFill>
            <a:srgbClr val="004A85"/>
          </a:solidFill>
          <a:latin typeface="+mj-lt"/>
          <a:ea typeface="ＭＳ Ｐゴシック" charset="0"/>
          <a:cs typeface="ＭＳ Ｐゴシック"/>
        </a:defRPr>
      </a:lvl1pPr>
      <a:lvl2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2pPr>
      <a:lvl3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3pPr>
      <a:lvl4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4pPr>
      <a:lvl5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5pPr>
      <a:lvl6pPr marL="457189" algn="l" rtl="0" eaLnBrk="1" fontAlgn="base" hangingPunct="1">
        <a:spcBef>
          <a:spcPct val="0"/>
        </a:spcBef>
        <a:spcAft>
          <a:spcPct val="0"/>
        </a:spcAft>
        <a:defRPr sz="2800" b="1">
          <a:solidFill>
            <a:srgbClr val="004A85"/>
          </a:solidFill>
          <a:latin typeface="Arial" charset="0"/>
        </a:defRPr>
      </a:lvl6pPr>
      <a:lvl7pPr marL="914378" algn="l" rtl="0" eaLnBrk="1" fontAlgn="base" hangingPunct="1">
        <a:spcBef>
          <a:spcPct val="0"/>
        </a:spcBef>
        <a:spcAft>
          <a:spcPct val="0"/>
        </a:spcAft>
        <a:defRPr sz="2800" b="1">
          <a:solidFill>
            <a:srgbClr val="004A85"/>
          </a:solidFill>
          <a:latin typeface="Arial" charset="0"/>
        </a:defRPr>
      </a:lvl7pPr>
      <a:lvl8pPr marL="1371566" algn="l" rtl="0" eaLnBrk="1" fontAlgn="base" hangingPunct="1">
        <a:spcBef>
          <a:spcPct val="0"/>
        </a:spcBef>
        <a:spcAft>
          <a:spcPct val="0"/>
        </a:spcAft>
        <a:defRPr sz="2800" b="1">
          <a:solidFill>
            <a:srgbClr val="004A85"/>
          </a:solidFill>
          <a:latin typeface="Arial" charset="0"/>
        </a:defRPr>
      </a:lvl8pPr>
      <a:lvl9pPr marL="1828754" algn="l" rtl="0" eaLnBrk="1" fontAlgn="base" hangingPunct="1">
        <a:spcBef>
          <a:spcPct val="0"/>
        </a:spcBef>
        <a:spcAft>
          <a:spcPct val="0"/>
        </a:spcAft>
        <a:defRPr sz="2800" b="1">
          <a:solidFill>
            <a:srgbClr val="004A85"/>
          </a:solidFill>
          <a:latin typeface="Arial" charset="0"/>
        </a:defRPr>
      </a:lvl9pPr>
    </p:titleStyle>
    <p:bodyStyle>
      <a:lvl1pPr marL="342892" indent="-342892"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1pPr>
      <a:lvl2pPr marL="742931" indent="-285743"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2pPr>
      <a:lvl3pPr marL="1142972" indent="-228594" algn="l" rtl="0" eaLnBrk="1" fontAlgn="base" hangingPunct="1">
        <a:spcBef>
          <a:spcPct val="20000"/>
        </a:spcBef>
        <a:spcAft>
          <a:spcPct val="0"/>
        </a:spcAft>
        <a:buClr>
          <a:srgbClr val="004A85"/>
        </a:buClr>
        <a:buChar char="•"/>
        <a:defRPr sz="2400">
          <a:solidFill>
            <a:schemeClr val="tx1"/>
          </a:solidFill>
          <a:latin typeface="+mn-lt"/>
          <a:ea typeface="ＭＳ Ｐゴシック" charset="0"/>
          <a:cs typeface="ＭＳ Ｐゴシック"/>
        </a:defRPr>
      </a:lvl3pPr>
      <a:lvl4pPr marL="1600160" indent="-228594"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4pPr>
      <a:lvl5pPr marL="2057348" indent="-228594"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5pPr>
      <a:lvl6pPr marL="2514537" indent="-228594" algn="l" rtl="0" eaLnBrk="1" fontAlgn="base" hangingPunct="1">
        <a:spcBef>
          <a:spcPct val="20000"/>
        </a:spcBef>
        <a:spcAft>
          <a:spcPct val="0"/>
        </a:spcAft>
        <a:buClr>
          <a:srgbClr val="004A85"/>
        </a:buClr>
        <a:buChar char="»"/>
        <a:defRPr sz="2000">
          <a:solidFill>
            <a:schemeClr val="tx1"/>
          </a:solidFill>
          <a:latin typeface="+mn-lt"/>
        </a:defRPr>
      </a:lvl6pPr>
      <a:lvl7pPr marL="2971726" indent="-228594" algn="l" rtl="0" eaLnBrk="1" fontAlgn="base" hangingPunct="1">
        <a:spcBef>
          <a:spcPct val="20000"/>
        </a:spcBef>
        <a:spcAft>
          <a:spcPct val="0"/>
        </a:spcAft>
        <a:buClr>
          <a:srgbClr val="004A85"/>
        </a:buClr>
        <a:buChar char="»"/>
        <a:defRPr sz="2000">
          <a:solidFill>
            <a:schemeClr val="tx1"/>
          </a:solidFill>
          <a:latin typeface="+mn-lt"/>
        </a:defRPr>
      </a:lvl7pPr>
      <a:lvl8pPr marL="3428915" indent="-228594" algn="l" rtl="0" eaLnBrk="1" fontAlgn="base" hangingPunct="1">
        <a:spcBef>
          <a:spcPct val="20000"/>
        </a:spcBef>
        <a:spcAft>
          <a:spcPct val="0"/>
        </a:spcAft>
        <a:buClr>
          <a:srgbClr val="004A85"/>
        </a:buClr>
        <a:buChar char="»"/>
        <a:defRPr sz="2000">
          <a:solidFill>
            <a:schemeClr val="tx1"/>
          </a:solidFill>
          <a:latin typeface="+mn-lt"/>
        </a:defRPr>
      </a:lvl8pPr>
      <a:lvl9pPr marL="3886103" indent="-228594" algn="l" rtl="0" eaLnBrk="1" fontAlgn="base" hangingPunct="1">
        <a:spcBef>
          <a:spcPct val="20000"/>
        </a:spcBef>
        <a:spcAft>
          <a:spcPct val="0"/>
        </a:spcAft>
        <a:buClr>
          <a:srgbClr val="004A85"/>
        </a:buClr>
        <a:buChar char="»"/>
        <a:defRPr sz="2000">
          <a:solidFill>
            <a:schemeClr val="tx1"/>
          </a:solidFill>
          <a:latin typeface="+mn-lt"/>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41" descr="lato"/>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8486775" y="-1588"/>
            <a:ext cx="657225" cy="6859588"/>
          </a:xfrm>
          <a:prstGeom prst="rect">
            <a:avLst/>
          </a:prstGeom>
          <a:noFill/>
          <a:ln w="9525">
            <a:noFill/>
            <a:miter lim="800000"/>
            <a:headEnd/>
            <a:tailEnd/>
          </a:ln>
        </p:spPr>
      </p:pic>
      <p:sp>
        <p:nvSpPr>
          <p:cNvPr id="4099" name="Text Box 26"/>
          <p:cNvSpPr txBox="1">
            <a:spLocks noChangeArrowheads="1"/>
          </p:cNvSpPr>
          <p:nvPr/>
        </p:nvSpPr>
        <p:spPr bwMode="auto">
          <a:xfrm>
            <a:off x="8609013" y="6172200"/>
            <a:ext cx="381000" cy="244475"/>
          </a:xfrm>
          <a:prstGeom prst="rect">
            <a:avLst/>
          </a:prstGeom>
          <a:noFill/>
          <a:ln w="9525">
            <a:noFill/>
            <a:miter lim="800000"/>
            <a:headEnd/>
            <a:tailEnd/>
          </a:ln>
        </p:spPr>
        <p:txBody>
          <a:bodyPr>
            <a:spAutoFit/>
          </a:bodyPr>
          <a:lstStyle/>
          <a:p>
            <a:pPr algn="r" eaLnBrk="0" hangingPunct="0">
              <a:spcBef>
                <a:spcPct val="50000"/>
              </a:spcBef>
              <a:defRPr/>
            </a:pPr>
            <a:fld id="{036F9232-D0DE-49EC-B6BE-8F89A3C0FA06}" type="slidenum">
              <a:rPr lang="it-IT" sz="1000">
                <a:solidFill>
                  <a:srgbClr val="A4B322"/>
                </a:solidFill>
              </a:rPr>
              <a:pPr algn="r" eaLnBrk="0" hangingPunct="0">
                <a:spcBef>
                  <a:spcPct val="50000"/>
                </a:spcBef>
                <a:defRPr/>
              </a:pPr>
              <a:t>‹#›</a:t>
            </a:fld>
            <a:endParaRPr lang="it-IT" sz="1000" dirty="0">
              <a:solidFill>
                <a:srgbClr val="7B8A1C"/>
              </a:solidFill>
            </a:endParaRPr>
          </a:p>
        </p:txBody>
      </p:sp>
      <p:sp>
        <p:nvSpPr>
          <p:cNvPr id="4100" name="Rectangle 43"/>
          <p:cNvSpPr>
            <a:spLocks noGrp="1" noChangeArrowheads="1"/>
          </p:cNvSpPr>
          <p:nvPr>
            <p:ph type="body" idx="1"/>
          </p:nvPr>
        </p:nvSpPr>
        <p:spPr bwMode="auto">
          <a:xfrm>
            <a:off x="457200" y="1600200"/>
            <a:ext cx="7762875" cy="4781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101" name="Rectangle 45"/>
          <p:cNvSpPr>
            <a:spLocks noGrp="1" noChangeArrowheads="1"/>
          </p:cNvSpPr>
          <p:nvPr>
            <p:ph type="title"/>
          </p:nvPr>
        </p:nvSpPr>
        <p:spPr bwMode="auto">
          <a:xfrm>
            <a:off x="457200" y="274638"/>
            <a:ext cx="77152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cxnSp>
        <p:nvCxnSpPr>
          <p:cNvPr id="6" name="Straight Connector 5"/>
          <p:cNvCxnSpPr>
            <a:cxnSpLocks noChangeShapeType="1"/>
          </p:cNvCxnSpPr>
          <p:nvPr/>
        </p:nvCxnSpPr>
        <p:spPr bwMode="auto">
          <a:xfrm>
            <a:off x="8686800" y="1600200"/>
            <a:ext cx="304800" cy="0"/>
          </a:xfrm>
          <a:prstGeom prst="line">
            <a:avLst/>
          </a:prstGeom>
          <a:noFill/>
          <a:ln w="355600" algn="ctr">
            <a:solidFill>
              <a:srgbClr val="0A6BB1"/>
            </a:solidFill>
            <a:round/>
            <a:headEnd/>
            <a:tailEnd/>
          </a:ln>
        </p:spPr>
      </p:cxnSp>
    </p:spTree>
    <p:extLst>
      <p:ext uri="{BB962C8B-B14F-4D97-AF65-F5344CB8AC3E}">
        <p14:creationId xmlns:p14="http://schemas.microsoft.com/office/powerpoint/2010/main" val="37312970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Lst>
  <p:txStyles>
    <p:titleStyle>
      <a:lvl1pPr algn="l" rtl="0" eaLnBrk="1" fontAlgn="base" hangingPunct="1">
        <a:spcBef>
          <a:spcPct val="0"/>
        </a:spcBef>
        <a:spcAft>
          <a:spcPct val="0"/>
        </a:spcAft>
        <a:defRPr sz="2800" b="1">
          <a:solidFill>
            <a:srgbClr val="004A85"/>
          </a:solidFill>
          <a:latin typeface="+mj-lt"/>
          <a:ea typeface="ＭＳ Ｐゴシック" charset="0"/>
          <a:cs typeface="ＭＳ Ｐゴシック"/>
        </a:defRPr>
      </a:lvl1pPr>
      <a:lvl2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2pPr>
      <a:lvl3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3pPr>
      <a:lvl4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4pPr>
      <a:lvl5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5pPr>
      <a:lvl6pPr marL="457200" algn="l" rtl="0" eaLnBrk="1" fontAlgn="base" hangingPunct="1">
        <a:spcBef>
          <a:spcPct val="0"/>
        </a:spcBef>
        <a:spcAft>
          <a:spcPct val="0"/>
        </a:spcAft>
        <a:defRPr sz="2800" b="1">
          <a:solidFill>
            <a:srgbClr val="004A85"/>
          </a:solidFill>
          <a:latin typeface="Arial" charset="0"/>
        </a:defRPr>
      </a:lvl6pPr>
      <a:lvl7pPr marL="914400" algn="l" rtl="0" eaLnBrk="1" fontAlgn="base" hangingPunct="1">
        <a:spcBef>
          <a:spcPct val="0"/>
        </a:spcBef>
        <a:spcAft>
          <a:spcPct val="0"/>
        </a:spcAft>
        <a:defRPr sz="2800" b="1">
          <a:solidFill>
            <a:srgbClr val="004A85"/>
          </a:solidFill>
          <a:latin typeface="Arial" charset="0"/>
        </a:defRPr>
      </a:lvl7pPr>
      <a:lvl8pPr marL="1371600" algn="l" rtl="0" eaLnBrk="1" fontAlgn="base" hangingPunct="1">
        <a:spcBef>
          <a:spcPct val="0"/>
        </a:spcBef>
        <a:spcAft>
          <a:spcPct val="0"/>
        </a:spcAft>
        <a:defRPr sz="2800" b="1">
          <a:solidFill>
            <a:srgbClr val="004A85"/>
          </a:solidFill>
          <a:latin typeface="Arial" charset="0"/>
        </a:defRPr>
      </a:lvl8pPr>
      <a:lvl9pPr marL="1828800" algn="l" rtl="0" eaLnBrk="1" fontAlgn="base" hangingPunct="1">
        <a:spcBef>
          <a:spcPct val="0"/>
        </a:spcBef>
        <a:spcAft>
          <a:spcPct val="0"/>
        </a:spcAft>
        <a:defRPr sz="2800" b="1">
          <a:solidFill>
            <a:srgbClr val="004A85"/>
          </a:solidFill>
          <a:latin typeface="Arial" charset="0"/>
        </a:defRPr>
      </a:lvl9pPr>
    </p:titleStyle>
    <p:bodyStyle>
      <a:lvl1pPr marL="342900" indent="-342900"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1pPr>
      <a:lvl2pPr marL="742950" indent="-285750"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2pPr>
      <a:lvl3pPr marL="1143000" indent="-228600" algn="l" rtl="0" eaLnBrk="1" fontAlgn="base" hangingPunct="1">
        <a:spcBef>
          <a:spcPct val="20000"/>
        </a:spcBef>
        <a:spcAft>
          <a:spcPct val="0"/>
        </a:spcAft>
        <a:buClr>
          <a:srgbClr val="004A85"/>
        </a:buClr>
        <a:buChar char="•"/>
        <a:defRPr sz="2400">
          <a:solidFill>
            <a:schemeClr val="tx1"/>
          </a:solidFill>
          <a:latin typeface="+mn-lt"/>
          <a:ea typeface="ＭＳ Ｐゴシック" charset="0"/>
          <a:cs typeface="ＭＳ Ｐゴシック"/>
        </a:defRPr>
      </a:lvl3pPr>
      <a:lvl4pPr marL="1600200" indent="-228600"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4pPr>
      <a:lvl5pPr marL="2057400" indent="-228600"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5pPr>
      <a:lvl6pPr marL="2514600" indent="-228600" algn="l" rtl="0" eaLnBrk="1" fontAlgn="base" hangingPunct="1">
        <a:spcBef>
          <a:spcPct val="20000"/>
        </a:spcBef>
        <a:spcAft>
          <a:spcPct val="0"/>
        </a:spcAft>
        <a:buClr>
          <a:srgbClr val="004A85"/>
        </a:buClr>
        <a:buChar char="»"/>
        <a:defRPr sz="2000">
          <a:solidFill>
            <a:schemeClr val="tx1"/>
          </a:solidFill>
          <a:latin typeface="+mn-lt"/>
        </a:defRPr>
      </a:lvl6pPr>
      <a:lvl7pPr marL="2971800" indent="-228600" algn="l" rtl="0" eaLnBrk="1" fontAlgn="base" hangingPunct="1">
        <a:spcBef>
          <a:spcPct val="20000"/>
        </a:spcBef>
        <a:spcAft>
          <a:spcPct val="0"/>
        </a:spcAft>
        <a:buClr>
          <a:srgbClr val="004A85"/>
        </a:buClr>
        <a:buChar char="»"/>
        <a:defRPr sz="2000">
          <a:solidFill>
            <a:schemeClr val="tx1"/>
          </a:solidFill>
          <a:latin typeface="+mn-lt"/>
        </a:defRPr>
      </a:lvl7pPr>
      <a:lvl8pPr marL="3429000" indent="-228600" algn="l" rtl="0" eaLnBrk="1" fontAlgn="base" hangingPunct="1">
        <a:spcBef>
          <a:spcPct val="20000"/>
        </a:spcBef>
        <a:spcAft>
          <a:spcPct val="0"/>
        </a:spcAft>
        <a:buClr>
          <a:srgbClr val="004A85"/>
        </a:buClr>
        <a:buChar char="»"/>
        <a:defRPr sz="2000">
          <a:solidFill>
            <a:schemeClr val="tx1"/>
          </a:solidFill>
          <a:latin typeface="+mn-lt"/>
        </a:defRPr>
      </a:lvl8pPr>
      <a:lvl9pPr marL="3886200" indent="-228600" algn="l" rtl="0" eaLnBrk="1" fontAlgn="base" hangingPunct="1">
        <a:spcBef>
          <a:spcPct val="20000"/>
        </a:spcBef>
        <a:spcAft>
          <a:spcPct val="0"/>
        </a:spcAft>
        <a:buClr>
          <a:srgbClr val="004A85"/>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1" descr="lato"/>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8486794" y="-1584"/>
            <a:ext cx="657225" cy="6859588"/>
          </a:xfrm>
          <a:prstGeom prst="rect">
            <a:avLst/>
          </a:prstGeom>
          <a:noFill/>
          <a:ln w="9525">
            <a:noFill/>
            <a:miter lim="800000"/>
            <a:headEnd/>
            <a:tailEnd/>
          </a:ln>
        </p:spPr>
      </p:pic>
      <p:sp>
        <p:nvSpPr>
          <p:cNvPr id="1050" name="Text Box 26"/>
          <p:cNvSpPr txBox="1">
            <a:spLocks noChangeArrowheads="1"/>
          </p:cNvSpPr>
          <p:nvPr/>
        </p:nvSpPr>
        <p:spPr bwMode="auto">
          <a:xfrm>
            <a:off x="8609013" y="6172203"/>
            <a:ext cx="381000" cy="400110"/>
          </a:xfrm>
          <a:prstGeom prst="rect">
            <a:avLst/>
          </a:prstGeom>
          <a:noFill/>
          <a:ln w="9525">
            <a:noFill/>
            <a:miter lim="800000"/>
            <a:headEnd/>
            <a:tailEnd/>
          </a:ln>
          <a:effectLst/>
        </p:spPr>
        <p:txBody>
          <a:bodyPr>
            <a:spAutoFit/>
          </a:bodyPr>
          <a:lstStyle/>
          <a:p>
            <a:pPr algn="r" eaLnBrk="0" hangingPunct="0">
              <a:spcBef>
                <a:spcPct val="50000"/>
              </a:spcBef>
              <a:defRPr/>
            </a:pPr>
            <a:fld id="{0E97B5D3-CF37-4708-8057-696BA4037307}" type="slidenum">
              <a:rPr lang="it-IT" sz="1000">
                <a:solidFill>
                  <a:srgbClr val="A4B322"/>
                </a:solidFill>
              </a:rPr>
              <a:pPr algn="r" eaLnBrk="0" hangingPunct="0">
                <a:spcBef>
                  <a:spcPct val="50000"/>
                </a:spcBef>
                <a:defRPr/>
              </a:pPr>
              <a:t>‹#›</a:t>
            </a:fld>
            <a:endParaRPr lang="it-IT" sz="1000">
              <a:solidFill>
                <a:srgbClr val="7B8A1C"/>
              </a:solidFill>
            </a:endParaRPr>
          </a:p>
        </p:txBody>
      </p:sp>
      <p:sp>
        <p:nvSpPr>
          <p:cNvPr id="1028" name="Rectangle 43"/>
          <p:cNvSpPr>
            <a:spLocks noGrp="1" noChangeArrowheads="1"/>
          </p:cNvSpPr>
          <p:nvPr>
            <p:ph type="body" idx="1"/>
          </p:nvPr>
        </p:nvSpPr>
        <p:spPr bwMode="auto">
          <a:xfrm>
            <a:off x="457217" y="1600201"/>
            <a:ext cx="7762875" cy="4781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9" name="Rectangle 45"/>
          <p:cNvSpPr>
            <a:spLocks noGrp="1" noChangeArrowheads="1"/>
          </p:cNvSpPr>
          <p:nvPr>
            <p:ph type="title"/>
          </p:nvPr>
        </p:nvSpPr>
        <p:spPr bwMode="auto">
          <a:xfrm>
            <a:off x="457201" y="274638"/>
            <a:ext cx="7715251"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Tree>
    <p:extLst>
      <p:ext uri="{BB962C8B-B14F-4D97-AF65-F5344CB8AC3E}">
        <p14:creationId xmlns:p14="http://schemas.microsoft.com/office/powerpoint/2010/main" val="165244326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rtl="0" eaLnBrk="1" fontAlgn="base" hangingPunct="1">
        <a:spcBef>
          <a:spcPct val="0"/>
        </a:spcBef>
        <a:spcAft>
          <a:spcPct val="0"/>
        </a:spcAft>
        <a:defRPr sz="2800" b="1">
          <a:solidFill>
            <a:srgbClr val="004A85"/>
          </a:solidFill>
          <a:latin typeface="+mj-lt"/>
          <a:ea typeface="ＭＳ Ｐゴシック" charset="0"/>
          <a:cs typeface="ＭＳ Ｐゴシック"/>
        </a:defRPr>
      </a:lvl1pPr>
      <a:lvl2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2pPr>
      <a:lvl3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3pPr>
      <a:lvl4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4pPr>
      <a:lvl5pPr algn="l" rtl="0" eaLnBrk="1" fontAlgn="base" hangingPunct="1">
        <a:spcBef>
          <a:spcPct val="0"/>
        </a:spcBef>
        <a:spcAft>
          <a:spcPct val="0"/>
        </a:spcAft>
        <a:defRPr sz="2800" b="1">
          <a:solidFill>
            <a:srgbClr val="004A85"/>
          </a:solidFill>
          <a:latin typeface="Arial" charset="0"/>
          <a:ea typeface="ＭＳ Ｐゴシック" charset="0"/>
          <a:cs typeface="ＭＳ Ｐゴシック"/>
        </a:defRPr>
      </a:lvl5pPr>
      <a:lvl6pPr marL="457189" algn="l" rtl="0" eaLnBrk="1" fontAlgn="base" hangingPunct="1">
        <a:spcBef>
          <a:spcPct val="0"/>
        </a:spcBef>
        <a:spcAft>
          <a:spcPct val="0"/>
        </a:spcAft>
        <a:defRPr sz="2800" b="1">
          <a:solidFill>
            <a:srgbClr val="004A85"/>
          </a:solidFill>
          <a:latin typeface="Arial" charset="0"/>
        </a:defRPr>
      </a:lvl6pPr>
      <a:lvl7pPr marL="914378" algn="l" rtl="0" eaLnBrk="1" fontAlgn="base" hangingPunct="1">
        <a:spcBef>
          <a:spcPct val="0"/>
        </a:spcBef>
        <a:spcAft>
          <a:spcPct val="0"/>
        </a:spcAft>
        <a:defRPr sz="2800" b="1">
          <a:solidFill>
            <a:srgbClr val="004A85"/>
          </a:solidFill>
          <a:latin typeface="Arial" charset="0"/>
        </a:defRPr>
      </a:lvl7pPr>
      <a:lvl8pPr marL="1371566" algn="l" rtl="0" eaLnBrk="1" fontAlgn="base" hangingPunct="1">
        <a:spcBef>
          <a:spcPct val="0"/>
        </a:spcBef>
        <a:spcAft>
          <a:spcPct val="0"/>
        </a:spcAft>
        <a:defRPr sz="2800" b="1">
          <a:solidFill>
            <a:srgbClr val="004A85"/>
          </a:solidFill>
          <a:latin typeface="Arial" charset="0"/>
        </a:defRPr>
      </a:lvl8pPr>
      <a:lvl9pPr marL="1828754" algn="l" rtl="0" eaLnBrk="1" fontAlgn="base" hangingPunct="1">
        <a:spcBef>
          <a:spcPct val="0"/>
        </a:spcBef>
        <a:spcAft>
          <a:spcPct val="0"/>
        </a:spcAft>
        <a:defRPr sz="2800" b="1">
          <a:solidFill>
            <a:srgbClr val="004A85"/>
          </a:solidFill>
          <a:latin typeface="Arial" charset="0"/>
        </a:defRPr>
      </a:lvl9pPr>
    </p:titleStyle>
    <p:bodyStyle>
      <a:lvl1pPr marL="342892" indent="-342892"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1pPr>
      <a:lvl2pPr marL="742931" indent="-285743"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2pPr>
      <a:lvl3pPr marL="1142972" indent="-228594" algn="l" rtl="0" eaLnBrk="1" fontAlgn="base" hangingPunct="1">
        <a:spcBef>
          <a:spcPct val="20000"/>
        </a:spcBef>
        <a:spcAft>
          <a:spcPct val="0"/>
        </a:spcAft>
        <a:buClr>
          <a:srgbClr val="004A85"/>
        </a:buClr>
        <a:buChar char="•"/>
        <a:defRPr sz="2400">
          <a:solidFill>
            <a:schemeClr val="tx1"/>
          </a:solidFill>
          <a:latin typeface="+mn-lt"/>
          <a:ea typeface="ＭＳ Ｐゴシック" charset="0"/>
          <a:cs typeface="ＭＳ Ｐゴシック"/>
        </a:defRPr>
      </a:lvl3pPr>
      <a:lvl4pPr marL="1600160" indent="-228594"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4pPr>
      <a:lvl5pPr marL="2057348" indent="-228594"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5pPr>
      <a:lvl6pPr marL="2514537" indent="-228594" algn="l" rtl="0" eaLnBrk="1" fontAlgn="base" hangingPunct="1">
        <a:spcBef>
          <a:spcPct val="20000"/>
        </a:spcBef>
        <a:spcAft>
          <a:spcPct val="0"/>
        </a:spcAft>
        <a:buClr>
          <a:srgbClr val="004A85"/>
        </a:buClr>
        <a:buChar char="»"/>
        <a:defRPr sz="2000">
          <a:solidFill>
            <a:schemeClr val="tx1"/>
          </a:solidFill>
          <a:latin typeface="+mn-lt"/>
        </a:defRPr>
      </a:lvl6pPr>
      <a:lvl7pPr marL="2971726" indent="-228594" algn="l" rtl="0" eaLnBrk="1" fontAlgn="base" hangingPunct="1">
        <a:spcBef>
          <a:spcPct val="20000"/>
        </a:spcBef>
        <a:spcAft>
          <a:spcPct val="0"/>
        </a:spcAft>
        <a:buClr>
          <a:srgbClr val="004A85"/>
        </a:buClr>
        <a:buChar char="»"/>
        <a:defRPr sz="2000">
          <a:solidFill>
            <a:schemeClr val="tx1"/>
          </a:solidFill>
          <a:latin typeface="+mn-lt"/>
        </a:defRPr>
      </a:lvl7pPr>
      <a:lvl8pPr marL="3428915" indent="-228594" algn="l" rtl="0" eaLnBrk="1" fontAlgn="base" hangingPunct="1">
        <a:spcBef>
          <a:spcPct val="20000"/>
        </a:spcBef>
        <a:spcAft>
          <a:spcPct val="0"/>
        </a:spcAft>
        <a:buClr>
          <a:srgbClr val="004A85"/>
        </a:buClr>
        <a:buChar char="»"/>
        <a:defRPr sz="2000">
          <a:solidFill>
            <a:schemeClr val="tx1"/>
          </a:solidFill>
          <a:latin typeface="+mn-lt"/>
        </a:defRPr>
      </a:lvl8pPr>
      <a:lvl9pPr marL="3886103" indent="-228594" algn="l" rtl="0" eaLnBrk="1" fontAlgn="base" hangingPunct="1">
        <a:spcBef>
          <a:spcPct val="20000"/>
        </a:spcBef>
        <a:spcAft>
          <a:spcPct val="0"/>
        </a:spcAft>
        <a:buClr>
          <a:srgbClr val="004A85"/>
        </a:buClr>
        <a:buChar char="»"/>
        <a:defRPr sz="2000">
          <a:solidFill>
            <a:schemeClr val="tx1"/>
          </a:solidFill>
          <a:latin typeface="+mn-lt"/>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1" Type="http://schemas.openxmlformats.org/officeDocument/2006/relationships/slideLayout" Target="../slideLayouts/slideLayout36.xml"/><Relationship Id="rId2"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tiff"/><Relationship Id="rId5" Type="http://schemas.openxmlformats.org/officeDocument/2006/relationships/image" Target="../media/image19.tiff"/><Relationship Id="rId1" Type="http://schemas.openxmlformats.org/officeDocument/2006/relationships/slideLayout" Target="../slideLayouts/slideLayout36.xml"/><Relationship Id="rId2"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jpeg"/><Relationship Id="rId1" Type="http://schemas.openxmlformats.org/officeDocument/2006/relationships/slideLayout" Target="../slideLayouts/slideLayout36.xml"/><Relationship Id="rId2"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36.xml"/><Relationship Id="rId2" Type="http://schemas.openxmlformats.org/officeDocument/2006/relationships/image" Target="../media/image23.png"/></Relationships>
</file>

<file path=ppt/slides/_rels/slide15.xml.rels><?xml version="1.0" encoding="UTF-8" standalone="yes"?>
<Relationships xmlns="http://schemas.openxmlformats.org/package/2006/relationships"><Relationship Id="rId11" Type="http://schemas.openxmlformats.org/officeDocument/2006/relationships/image" Target="../media/image30.png"/><Relationship Id="rId12" Type="http://schemas.openxmlformats.org/officeDocument/2006/relationships/image" Target="../media/image31.png"/><Relationship Id="rId1" Type="http://schemas.openxmlformats.org/officeDocument/2006/relationships/slideLayout" Target="../slideLayouts/slideLayout36.xml"/><Relationship Id="rId2" Type="http://schemas.openxmlformats.org/officeDocument/2006/relationships/diagramData" Target="../diagrams/data2.xml"/><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28.png"/><Relationship Id="rId10" Type="http://schemas.openxmlformats.org/officeDocument/2006/relationships/image" Target="../media/image2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32.png"/><Relationship Id="rId3"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1" Type="http://schemas.openxmlformats.org/officeDocument/2006/relationships/slideLayout" Target="../slideLayouts/slideLayout36.xml"/><Relationship Id="rId2"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xml"/><Relationship Id="rId3" Type="http://schemas.openxmlformats.org/officeDocument/2006/relationships/image" Target="../media/image39.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0.xml"/><Relationship Id="rId3" Type="http://schemas.openxmlformats.org/officeDocument/2006/relationships/image" Target="../media/image40.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1.xml"/><Relationship Id="rId3" Type="http://schemas.openxmlformats.org/officeDocument/2006/relationships/image" Target="../media/image41.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2.xml"/><Relationship Id="rId3"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3.xml"/><Relationship Id="rId3"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xml"/><Relationship Id="rId3"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36.xml"/><Relationship Id="rId2"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3276600" y="685800"/>
            <a:ext cx="685800" cy="708025"/>
          </a:xfrm>
          <a:prstGeom prst="rect">
            <a:avLst/>
          </a:prstGeom>
          <a:solidFill>
            <a:srgbClr val="0A6BB1"/>
          </a:solidFill>
          <a:ln w="9525">
            <a:noFill/>
            <a:miter lim="800000"/>
            <a:headEnd/>
            <a:tailEnd/>
          </a:ln>
        </p:spPr>
        <p:txBody>
          <a:bodyPr>
            <a:spAutoFit/>
          </a:bodyPr>
          <a:lstStyle/>
          <a:p>
            <a:pPr fontAlgn="base">
              <a:spcBef>
                <a:spcPct val="0"/>
              </a:spcBef>
              <a:spcAft>
                <a:spcPct val="0"/>
              </a:spcAft>
            </a:pPr>
            <a:endParaRPr lang="en-US" sz="4000" dirty="0">
              <a:solidFill>
                <a:prstClr val="black"/>
              </a:solidFill>
              <a:cs typeface="Arial" charset="0"/>
            </a:endParaRPr>
          </a:p>
        </p:txBody>
      </p:sp>
      <p:sp>
        <p:nvSpPr>
          <p:cNvPr id="16387" name="TextBox 4"/>
          <p:cNvSpPr txBox="1">
            <a:spLocks noChangeArrowheads="1"/>
          </p:cNvSpPr>
          <p:nvPr/>
        </p:nvSpPr>
        <p:spPr bwMode="auto">
          <a:xfrm>
            <a:off x="1447800" y="1752600"/>
            <a:ext cx="2057400" cy="246063"/>
          </a:xfrm>
          <a:prstGeom prst="rect">
            <a:avLst/>
          </a:prstGeom>
          <a:solidFill>
            <a:srgbClr val="0A6BB1"/>
          </a:solidFill>
          <a:ln w="9525">
            <a:noFill/>
            <a:miter lim="800000"/>
            <a:headEnd/>
            <a:tailEnd/>
          </a:ln>
        </p:spPr>
        <p:txBody>
          <a:bodyPr>
            <a:spAutoFit/>
          </a:bodyPr>
          <a:lstStyle/>
          <a:p>
            <a:pPr fontAlgn="base">
              <a:spcBef>
                <a:spcPct val="0"/>
              </a:spcBef>
              <a:spcAft>
                <a:spcPct val="0"/>
              </a:spcAft>
            </a:pPr>
            <a:endParaRPr lang="en-US" sz="1000" dirty="0">
              <a:solidFill>
                <a:prstClr val="black"/>
              </a:solidFill>
              <a:cs typeface="Arial" charset="0"/>
            </a:endParaRPr>
          </a:p>
        </p:txBody>
      </p:sp>
      <p:sp>
        <p:nvSpPr>
          <p:cNvPr id="16388" name="Rectangle 2"/>
          <p:cNvSpPr>
            <a:spLocks noChangeArrowheads="1"/>
          </p:cNvSpPr>
          <p:nvPr/>
        </p:nvSpPr>
        <p:spPr bwMode="auto">
          <a:xfrm>
            <a:off x="533400" y="6135469"/>
            <a:ext cx="7566992" cy="646331"/>
          </a:xfrm>
          <a:prstGeom prst="rect">
            <a:avLst/>
          </a:prstGeom>
          <a:noFill/>
          <a:ln w="9525">
            <a:noFill/>
            <a:miter lim="800000"/>
            <a:headEnd/>
            <a:tailEnd/>
          </a:ln>
        </p:spPr>
        <p:txBody>
          <a:bodyPr wrap="square">
            <a:spAutoFit/>
          </a:bodyPr>
          <a:lstStyle/>
          <a:p>
            <a:pPr algn="r" fontAlgn="base">
              <a:spcBef>
                <a:spcPct val="0"/>
              </a:spcBef>
              <a:spcAft>
                <a:spcPct val="0"/>
              </a:spcAft>
            </a:pPr>
            <a:r>
              <a:rPr lang="en-US" sz="1800" dirty="0" smtClean="0">
                <a:solidFill>
                  <a:prstClr val="white"/>
                </a:solidFill>
                <a:cs typeface="Arial" charset="0"/>
              </a:rPr>
              <a:t>Workshop “Biomass Production in Sustainably Managed Landscapes”</a:t>
            </a:r>
          </a:p>
          <a:p>
            <a:pPr algn="r" fontAlgn="base">
              <a:spcBef>
                <a:spcPct val="0"/>
              </a:spcBef>
              <a:spcAft>
                <a:spcPct val="0"/>
              </a:spcAft>
            </a:pPr>
            <a:r>
              <a:rPr lang="en-US" sz="1800" dirty="0" smtClean="0">
                <a:solidFill>
                  <a:prstClr val="white"/>
                </a:solidFill>
                <a:cs typeface="Arial" charset="0"/>
              </a:rPr>
              <a:t>Vancouver, 21 September 2016</a:t>
            </a:r>
            <a:endParaRPr lang="en-US" sz="1800" dirty="0">
              <a:solidFill>
                <a:prstClr val="white"/>
              </a:solidFill>
              <a:cs typeface="Arial" charset="0"/>
            </a:endParaRPr>
          </a:p>
        </p:txBody>
      </p:sp>
      <p:sp>
        <p:nvSpPr>
          <p:cNvPr id="7" name="Rectangle 2"/>
          <p:cNvSpPr txBox="1">
            <a:spLocks noChangeArrowheads="1"/>
          </p:cNvSpPr>
          <p:nvPr/>
        </p:nvSpPr>
        <p:spPr bwMode="auto">
          <a:xfrm>
            <a:off x="-76200" y="2286000"/>
            <a:ext cx="9220200" cy="1600200"/>
          </a:xfrm>
          <a:prstGeom prst="rect">
            <a:avLst/>
          </a:prstGeom>
          <a:noFill/>
          <a:ln w="9525">
            <a:noFill/>
            <a:miter lim="800000"/>
            <a:headEnd/>
            <a:tailEnd/>
          </a:ln>
        </p:spPr>
        <p:txBody>
          <a:bodyPr anchor="ctr"/>
          <a:lstStyle/>
          <a:p>
            <a:pPr algn="ctr" fontAlgn="base">
              <a:spcBef>
                <a:spcPct val="0"/>
              </a:spcBef>
              <a:spcAft>
                <a:spcPct val="0"/>
              </a:spcAft>
              <a:defRPr/>
            </a:pPr>
            <a:endParaRPr lang="en-US" sz="3600" b="1" kern="0" dirty="0" smtClean="0">
              <a:solidFill>
                <a:prstClr val="white"/>
              </a:solidFill>
              <a:ea typeface="ＭＳ Ｐゴシック" charset="0"/>
              <a:cs typeface="ＭＳ Ｐゴシック"/>
            </a:endParaRPr>
          </a:p>
          <a:p>
            <a:pPr algn="ctr" fontAlgn="base">
              <a:spcBef>
                <a:spcPct val="0"/>
              </a:spcBef>
              <a:spcAft>
                <a:spcPct val="0"/>
              </a:spcAft>
              <a:defRPr/>
            </a:pPr>
            <a:endParaRPr lang="en-US" sz="3600" b="1" kern="0" dirty="0" smtClean="0">
              <a:solidFill>
                <a:prstClr val="white"/>
              </a:solidFill>
              <a:ea typeface="ＭＳ Ｐゴシック" charset="0"/>
              <a:cs typeface="ＭＳ Ｐゴシック"/>
            </a:endParaRPr>
          </a:p>
          <a:p>
            <a:pPr algn="ctr" fontAlgn="base">
              <a:spcBef>
                <a:spcPct val="0"/>
              </a:spcBef>
              <a:spcAft>
                <a:spcPct val="0"/>
              </a:spcAft>
              <a:defRPr/>
            </a:pPr>
            <a:endParaRPr lang="en-GB" sz="3600" b="1" kern="0" dirty="0" smtClean="0">
              <a:solidFill>
                <a:prstClr val="white"/>
              </a:solidFill>
              <a:ea typeface="ＭＳ Ｐゴシック" charset="0"/>
              <a:cs typeface="ＭＳ Ｐゴシック"/>
            </a:endParaRPr>
          </a:p>
          <a:p>
            <a:pPr algn="ctr" fontAlgn="base">
              <a:spcBef>
                <a:spcPct val="0"/>
              </a:spcBef>
              <a:spcAft>
                <a:spcPct val="0"/>
              </a:spcAft>
              <a:defRPr/>
            </a:pPr>
            <a:endParaRPr lang="en-GB" sz="3600" b="1" kern="0" dirty="0" smtClean="0">
              <a:solidFill>
                <a:prstClr val="white"/>
              </a:solidFill>
              <a:ea typeface="ＭＳ Ｐゴシック" charset="0"/>
              <a:cs typeface="ＭＳ Ｐゴシック"/>
            </a:endParaRPr>
          </a:p>
          <a:p>
            <a:pPr algn="ctr" fontAlgn="base">
              <a:spcBef>
                <a:spcPct val="0"/>
              </a:spcBef>
              <a:spcAft>
                <a:spcPct val="0"/>
              </a:spcAft>
              <a:defRPr/>
            </a:pPr>
            <a:r>
              <a:rPr lang="en-GB" sz="3600" b="1" kern="0" dirty="0" smtClean="0">
                <a:solidFill>
                  <a:prstClr val="white"/>
                </a:solidFill>
                <a:ea typeface="ＭＳ Ｐゴシック" charset="0"/>
                <a:cs typeface="ＭＳ Ｐゴシック"/>
              </a:rPr>
              <a:t>Bioenergy and Food Security </a:t>
            </a:r>
          </a:p>
          <a:p>
            <a:pPr algn="ctr" fontAlgn="base">
              <a:spcBef>
                <a:spcPct val="0"/>
              </a:spcBef>
              <a:spcAft>
                <a:spcPct val="0"/>
              </a:spcAft>
              <a:defRPr/>
            </a:pPr>
            <a:r>
              <a:rPr lang="en-GB" sz="3600" b="1" kern="0" dirty="0" smtClean="0">
                <a:solidFill>
                  <a:prstClr val="white"/>
                </a:solidFill>
                <a:ea typeface="ＭＳ Ｐゴシック" charset="0"/>
                <a:cs typeface="ＭＳ Ｐゴシック"/>
              </a:rPr>
              <a:t>Approach and Rapid Appraisal</a:t>
            </a:r>
          </a:p>
          <a:p>
            <a:pPr algn="ctr" fontAlgn="base">
              <a:spcBef>
                <a:spcPct val="0"/>
              </a:spcBef>
              <a:spcAft>
                <a:spcPct val="0"/>
              </a:spcAft>
              <a:defRPr/>
            </a:pPr>
            <a:endParaRPr lang="en-US" sz="900" b="1" kern="0" dirty="0">
              <a:solidFill>
                <a:prstClr val="white"/>
              </a:solidFill>
              <a:ea typeface="ＭＳ Ｐゴシック" charset="0"/>
              <a:cs typeface="ＭＳ Ｐゴシック"/>
            </a:endParaRPr>
          </a:p>
          <a:p>
            <a:pPr algn="ctr" fontAlgn="base">
              <a:spcBef>
                <a:spcPct val="0"/>
              </a:spcBef>
              <a:spcAft>
                <a:spcPct val="0"/>
              </a:spcAft>
              <a:defRPr/>
            </a:pPr>
            <a:r>
              <a:rPr lang="en-US" kern="0" dirty="0">
                <a:solidFill>
                  <a:srgbClr val="009DD9">
                    <a:lumMod val="20000"/>
                    <a:lumOff val="80000"/>
                  </a:srgbClr>
                </a:solidFill>
                <a:ea typeface="ＭＳ Ｐゴシック" charset="0"/>
                <a:cs typeface="ＭＳ Ｐゴシック"/>
              </a:rPr>
              <a:t>An </a:t>
            </a:r>
            <a:r>
              <a:rPr lang="en-US" kern="0" dirty="0" smtClean="0">
                <a:solidFill>
                  <a:srgbClr val="009DD9">
                    <a:lumMod val="20000"/>
                    <a:lumOff val="80000"/>
                  </a:srgbClr>
                </a:solidFill>
                <a:ea typeface="ＭＳ Ｐゴシック" charset="0"/>
                <a:cs typeface="ＭＳ Ｐゴシック"/>
              </a:rPr>
              <a:t>Option for Sustainable </a:t>
            </a:r>
            <a:r>
              <a:rPr lang="en-US" kern="0" dirty="0">
                <a:solidFill>
                  <a:srgbClr val="009DD9">
                    <a:lumMod val="20000"/>
                    <a:lumOff val="80000"/>
                  </a:srgbClr>
                </a:solidFill>
                <a:ea typeface="ＭＳ Ｐゴシック" charset="0"/>
                <a:cs typeface="ＭＳ Ｐゴシック"/>
              </a:rPr>
              <a:t>B</a:t>
            </a:r>
            <a:r>
              <a:rPr lang="en-US" kern="0" dirty="0" smtClean="0">
                <a:solidFill>
                  <a:srgbClr val="009DD9">
                    <a:lumMod val="20000"/>
                    <a:lumOff val="80000"/>
                  </a:srgbClr>
                </a:solidFill>
                <a:ea typeface="ＭＳ Ｐゴシック" charset="0"/>
                <a:cs typeface="ＭＳ Ｐゴシック"/>
              </a:rPr>
              <a:t>ioenergy </a:t>
            </a:r>
            <a:r>
              <a:rPr lang="en-US" kern="0" dirty="0">
                <a:solidFill>
                  <a:srgbClr val="009DD9">
                    <a:lumMod val="20000"/>
                    <a:lumOff val="80000"/>
                  </a:srgbClr>
                </a:solidFill>
                <a:ea typeface="ＭＳ Ｐゴシック" charset="0"/>
                <a:cs typeface="ＭＳ Ｐゴシック"/>
              </a:rPr>
              <a:t>P</a:t>
            </a:r>
            <a:r>
              <a:rPr lang="en-US" kern="0" dirty="0" smtClean="0">
                <a:solidFill>
                  <a:srgbClr val="009DD9">
                    <a:lumMod val="20000"/>
                    <a:lumOff val="80000"/>
                  </a:srgbClr>
                </a:solidFill>
                <a:ea typeface="ＭＳ Ｐゴシック" charset="0"/>
                <a:cs typeface="ＭＳ Ｐゴシック"/>
              </a:rPr>
              <a:t>olicy </a:t>
            </a:r>
            <a:r>
              <a:rPr lang="en-US" kern="0" dirty="0">
                <a:solidFill>
                  <a:srgbClr val="009DD9">
                    <a:lumMod val="20000"/>
                    <a:lumOff val="80000"/>
                  </a:srgbClr>
                </a:solidFill>
                <a:ea typeface="ＭＳ Ｐゴシック" charset="0"/>
                <a:cs typeface="ＭＳ Ｐゴシック"/>
              </a:rPr>
              <a:t>F</a:t>
            </a:r>
            <a:r>
              <a:rPr lang="en-US" kern="0" dirty="0" smtClean="0">
                <a:solidFill>
                  <a:srgbClr val="009DD9">
                    <a:lumMod val="20000"/>
                    <a:lumOff val="80000"/>
                  </a:srgbClr>
                </a:solidFill>
                <a:ea typeface="ＭＳ Ｐゴシック" charset="0"/>
                <a:cs typeface="ＭＳ Ｐゴシック"/>
              </a:rPr>
              <a:t>ormulation</a:t>
            </a:r>
            <a:r>
              <a:rPr lang="en-US" kern="0" dirty="0">
                <a:solidFill>
                  <a:srgbClr val="009DD9">
                    <a:lumMod val="20000"/>
                    <a:lumOff val="80000"/>
                  </a:srgbClr>
                </a:solidFill>
                <a:ea typeface="ＭＳ Ｐゴシック" charset="0"/>
                <a:cs typeface="ＭＳ Ｐゴシック"/>
              </a:rPr>
              <a:t>	</a:t>
            </a:r>
            <a:endParaRPr lang="en-US" kern="0" dirty="0" smtClean="0">
              <a:solidFill>
                <a:srgbClr val="009DD9">
                  <a:lumMod val="20000"/>
                  <a:lumOff val="80000"/>
                </a:srgbClr>
              </a:solidFill>
              <a:ea typeface="ＭＳ Ｐゴシック" charset="0"/>
              <a:cs typeface="ＭＳ Ｐゴシック"/>
            </a:endParaRPr>
          </a:p>
          <a:p>
            <a:pPr algn="ctr" fontAlgn="base">
              <a:spcBef>
                <a:spcPct val="0"/>
              </a:spcBef>
              <a:spcAft>
                <a:spcPct val="0"/>
              </a:spcAft>
              <a:defRPr/>
            </a:pPr>
            <a:r>
              <a:rPr lang="en-US" sz="2400" b="1" kern="0" dirty="0" smtClean="0">
                <a:solidFill>
                  <a:schemeClr val="bg1"/>
                </a:solidFill>
                <a:ea typeface="ＭＳ Ｐゴシック" charset="0"/>
                <a:cs typeface="ＭＳ Ｐゴシック"/>
              </a:rPr>
              <a:t>Luis Rincon and Irini Maltsoglou</a:t>
            </a:r>
          </a:p>
          <a:p>
            <a:pPr algn="ctr" fontAlgn="base">
              <a:spcBef>
                <a:spcPct val="0"/>
              </a:spcBef>
              <a:spcAft>
                <a:spcPct val="0"/>
              </a:spcAft>
              <a:defRPr/>
            </a:pPr>
            <a:r>
              <a:rPr lang="en-US" sz="2000" kern="0" dirty="0" smtClean="0">
                <a:solidFill>
                  <a:schemeClr val="bg1"/>
                </a:solidFill>
                <a:ea typeface="ＭＳ Ｐゴシック" charset="0"/>
                <a:cs typeface="ＭＳ Ｐゴシック"/>
              </a:rPr>
              <a:t>Climate and Environment Division, FAO</a:t>
            </a:r>
            <a:endParaRPr lang="en-GB" sz="2000" kern="0" dirty="0">
              <a:solidFill>
                <a:schemeClr val="bg1"/>
              </a:solidFill>
              <a:ea typeface="ＭＳ Ｐゴシック" charset="0"/>
              <a:cs typeface="ＭＳ Ｐゴシック"/>
            </a:endParaRPr>
          </a:p>
          <a:p>
            <a:pPr algn="ctr" fontAlgn="base">
              <a:spcBef>
                <a:spcPct val="0"/>
              </a:spcBef>
              <a:spcAft>
                <a:spcPct val="0"/>
              </a:spcAft>
              <a:defRPr/>
            </a:pPr>
            <a:endParaRPr lang="en-US" sz="3600" kern="0" dirty="0">
              <a:solidFill>
                <a:srgbClr val="009DD9">
                  <a:lumMod val="20000"/>
                  <a:lumOff val="80000"/>
                </a:srgbClr>
              </a:solidFill>
              <a:ea typeface="ＭＳ Ｐゴシック" charset="0"/>
              <a:cs typeface="ＭＳ Ｐゴシック"/>
            </a:endParaRPr>
          </a:p>
          <a:p>
            <a:pPr algn="ctr" fontAlgn="base">
              <a:spcBef>
                <a:spcPct val="0"/>
              </a:spcBef>
              <a:spcAft>
                <a:spcPct val="0"/>
              </a:spcAft>
              <a:defRPr/>
            </a:pPr>
            <a:endParaRPr lang="en-US" sz="3600" kern="0" dirty="0">
              <a:solidFill>
                <a:srgbClr val="009DD9">
                  <a:lumMod val="20000"/>
                  <a:lumOff val="80000"/>
                </a:srgbClr>
              </a:solidFill>
              <a:ea typeface="ＭＳ Ｐゴシック" charset="0"/>
              <a:cs typeface="ＭＳ Ｐゴシック"/>
            </a:endParaRPr>
          </a:p>
        </p:txBody>
      </p:sp>
    </p:spTree>
    <p:extLst>
      <p:ext uri="{BB962C8B-B14F-4D97-AF65-F5344CB8AC3E}">
        <p14:creationId xmlns:p14="http://schemas.microsoft.com/office/powerpoint/2010/main" val="138913162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457200" y="0"/>
            <a:ext cx="771525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US" sz="3200" dirty="0" smtClean="0">
                <a:latin typeface="Calibri" pitchFamily="34" charset="0"/>
                <a:ea typeface="ＭＳ Ｐゴシック" pitchFamily="34" charset="-128"/>
              </a:rPr>
              <a:t>BEFS Rapid Appraisal</a:t>
            </a:r>
          </a:p>
        </p:txBody>
      </p:sp>
      <p:sp>
        <p:nvSpPr>
          <p:cNvPr id="3" name="Content Placeholder 2"/>
          <p:cNvSpPr>
            <a:spLocks noGrp="1"/>
          </p:cNvSpPr>
          <p:nvPr>
            <p:ph idx="1"/>
          </p:nvPr>
        </p:nvSpPr>
        <p:spPr>
          <a:xfrm>
            <a:off x="387424" y="1174576"/>
            <a:ext cx="8001000" cy="5638800"/>
          </a:xfrm>
        </p:spPr>
        <p:txBody>
          <a:bodyPr/>
          <a:lstStyle/>
          <a:p>
            <a:pPr eaLnBrk="1" hangingPunct="1"/>
            <a:r>
              <a:rPr lang="en-US" b="1" dirty="0" smtClean="0">
                <a:latin typeface="Calibri" pitchFamily="34" charset="0"/>
                <a:ea typeface="ＭＳ Ｐゴシック"/>
              </a:rPr>
              <a:t>Characteristics:</a:t>
            </a:r>
          </a:p>
          <a:p>
            <a:pPr lvl="1" eaLnBrk="1" hangingPunct="1"/>
            <a:r>
              <a:rPr lang="hr-HR" sz="2000" b="1" i="1" dirty="0" smtClean="0">
                <a:latin typeface="Calibri" pitchFamily="34" charset="0"/>
                <a:ea typeface="ＭＳ Ｐゴシック"/>
              </a:rPr>
              <a:t>Excel</a:t>
            </a:r>
            <a:r>
              <a:rPr lang="hr-HR" sz="2000" b="1" dirty="0" smtClean="0">
                <a:latin typeface="Calibri" pitchFamily="34" charset="0"/>
                <a:ea typeface="ＭＳ Ｐゴシック"/>
              </a:rPr>
              <a:t> based</a:t>
            </a:r>
            <a:r>
              <a:rPr lang="hr-HR" sz="2000" dirty="0" smtClean="0">
                <a:latin typeface="Calibri" pitchFamily="34" charset="0"/>
                <a:ea typeface="ＭＳ Ｐゴシック"/>
              </a:rPr>
              <a:t> </a:t>
            </a:r>
            <a:r>
              <a:rPr lang="en-US" sz="2000" dirty="0" smtClean="0">
                <a:latin typeface="Calibri" pitchFamily="34" charset="0"/>
                <a:ea typeface="ＭＳ Ｐゴシック"/>
              </a:rPr>
              <a:t>set of </a:t>
            </a:r>
            <a:r>
              <a:rPr lang="hr-HR" sz="2000" dirty="0" smtClean="0">
                <a:latin typeface="Calibri" pitchFamily="34" charset="0"/>
                <a:ea typeface="ＭＳ Ｐゴシック"/>
              </a:rPr>
              <a:t>tool</a:t>
            </a:r>
            <a:r>
              <a:rPr lang="en-US" sz="2000" dirty="0" smtClean="0">
                <a:latin typeface="Calibri" pitchFamily="34" charset="0"/>
                <a:ea typeface="ＭＳ Ｐゴシック"/>
              </a:rPr>
              <a:t>s</a:t>
            </a:r>
            <a:endParaRPr lang="hr-HR" sz="2000" dirty="0" smtClean="0">
              <a:latin typeface="Calibri" pitchFamily="34" charset="0"/>
              <a:ea typeface="ＭＳ Ｐゴシック"/>
            </a:endParaRPr>
          </a:p>
          <a:p>
            <a:pPr lvl="1" eaLnBrk="1" hangingPunct="1"/>
            <a:r>
              <a:rPr lang="en-US" sz="2000" dirty="0" smtClean="0">
                <a:latin typeface="Calibri" pitchFamily="34" charset="0"/>
                <a:ea typeface="ＭＳ Ｐゴシック"/>
              </a:rPr>
              <a:t>globally applicable, national (</a:t>
            </a:r>
            <a:r>
              <a:rPr lang="en-US" sz="2000" dirty="0" err="1" smtClean="0">
                <a:latin typeface="Calibri" pitchFamily="34" charset="0"/>
                <a:ea typeface="ＭＳ Ｐゴシック"/>
              </a:rPr>
              <a:t>subnational</a:t>
            </a:r>
            <a:r>
              <a:rPr lang="en-US" sz="2000" dirty="0" smtClean="0">
                <a:latin typeface="Calibri" pitchFamily="34" charset="0"/>
                <a:ea typeface="ＭＳ Ｐゴシック"/>
              </a:rPr>
              <a:t>) level assessment</a:t>
            </a:r>
            <a:endParaRPr lang="hr-HR" sz="2000" dirty="0" smtClean="0">
              <a:latin typeface="Calibri" pitchFamily="34" charset="0"/>
              <a:ea typeface="ＭＳ Ｐゴシック"/>
            </a:endParaRPr>
          </a:p>
          <a:p>
            <a:pPr lvl="1" eaLnBrk="1" hangingPunct="1"/>
            <a:r>
              <a:rPr lang="en-US" sz="2000" dirty="0" smtClean="0">
                <a:latin typeface="Calibri" pitchFamily="34" charset="0"/>
                <a:ea typeface="ＭＳ Ｐゴシック"/>
              </a:rPr>
              <a:t>implementable in a relatively short time</a:t>
            </a:r>
          </a:p>
          <a:p>
            <a:pPr lvl="1" eaLnBrk="1" hangingPunct="1"/>
            <a:r>
              <a:rPr lang="hr-HR" sz="2000" dirty="0" smtClean="0">
                <a:latin typeface="Calibri" pitchFamily="34" charset="0"/>
                <a:ea typeface="ＭＳ Ｐゴシック"/>
              </a:rPr>
              <a:t>can be used with</a:t>
            </a:r>
            <a:r>
              <a:rPr lang="en-US" sz="2000" dirty="0" smtClean="0">
                <a:latin typeface="Calibri" pitchFamily="34" charset="0"/>
                <a:ea typeface="ＭＳ Ｐゴシック"/>
              </a:rPr>
              <a:t> limited user defined data, </a:t>
            </a:r>
            <a:br>
              <a:rPr lang="en-US" sz="2000" dirty="0" smtClean="0">
                <a:latin typeface="Calibri" pitchFamily="34" charset="0"/>
                <a:ea typeface="ＭＳ Ｐゴシック"/>
              </a:rPr>
            </a:br>
            <a:r>
              <a:rPr lang="en-US" sz="2000" dirty="0" smtClean="0">
                <a:latin typeface="Calibri" pitchFamily="34" charset="0"/>
                <a:ea typeface="ＭＳ Ｐゴシック"/>
              </a:rPr>
              <a:t>default values are provided as an option</a:t>
            </a:r>
          </a:p>
          <a:p>
            <a:pPr lvl="1" eaLnBrk="1" hangingPunct="1"/>
            <a:r>
              <a:rPr lang="en-US" sz="2000" dirty="0" smtClean="0">
                <a:latin typeface="Calibri" pitchFamily="34" charset="0"/>
                <a:ea typeface="ＭＳ Ｐゴシック"/>
              </a:rPr>
              <a:t>analysis can focus on country needs</a:t>
            </a:r>
          </a:p>
          <a:p>
            <a:pPr lvl="1" eaLnBrk="1" hangingPunct="1"/>
            <a:r>
              <a:rPr lang="en-US" sz="2000" dirty="0" smtClean="0">
                <a:latin typeface="Calibri" pitchFamily="34" charset="0"/>
                <a:ea typeface="ＭＳ Ｐゴシック"/>
              </a:rPr>
              <a:t>allows to limit the scope of detailed analysis</a:t>
            </a:r>
          </a:p>
          <a:p>
            <a:pPr lvl="1" eaLnBrk="1" hangingPunct="1">
              <a:buFontTx/>
              <a:buNone/>
            </a:pPr>
            <a:endParaRPr lang="en-US" sz="2000" dirty="0" smtClean="0">
              <a:latin typeface="Calibri" pitchFamily="34" charset="0"/>
              <a:ea typeface="ＭＳ Ｐゴシック"/>
            </a:endParaRPr>
          </a:p>
          <a:p>
            <a:pPr eaLnBrk="1" hangingPunct="1"/>
            <a:r>
              <a:rPr lang="en-US" b="1" dirty="0" smtClean="0">
                <a:latin typeface="Calibri" pitchFamily="34" charset="0"/>
                <a:ea typeface="ＭＳ Ｐゴシック"/>
              </a:rPr>
              <a:t>Limitations:</a:t>
            </a:r>
          </a:p>
          <a:p>
            <a:pPr lvl="1" eaLnBrk="1" hangingPunct="1"/>
            <a:r>
              <a:rPr lang="en-US" sz="2000" dirty="0" smtClean="0">
                <a:latin typeface="Calibri" pitchFamily="34" charset="0"/>
                <a:ea typeface="ＭＳ Ｐゴシック"/>
              </a:rPr>
              <a:t>Accuracy of results depend on the accuracy of the data</a:t>
            </a:r>
          </a:p>
          <a:p>
            <a:pPr lvl="2" eaLnBrk="1" hangingPunct="1"/>
            <a:r>
              <a:rPr lang="en-US" dirty="0" smtClean="0">
                <a:latin typeface="Calibri" pitchFamily="34" charset="0"/>
                <a:ea typeface="ＭＳ Ｐゴシック"/>
              </a:rPr>
              <a:t>Default data, user defined data </a:t>
            </a:r>
          </a:p>
          <a:p>
            <a:pPr lvl="1" eaLnBrk="1" hangingPunct="1"/>
            <a:r>
              <a:rPr lang="en-US" sz="2000" dirty="0" smtClean="0">
                <a:latin typeface="Calibri" pitchFamily="34" charset="0"/>
                <a:ea typeface="ＭＳ Ｐゴシック"/>
              </a:rPr>
              <a:t>Further detailed analysis would be required for actual policy formulation, so this is the initial step. A sub-national level BEFS RA could be an option.</a:t>
            </a:r>
          </a:p>
        </p:txBody>
      </p:sp>
    </p:spTree>
    <p:extLst>
      <p:ext uri="{BB962C8B-B14F-4D97-AF65-F5344CB8AC3E}">
        <p14:creationId xmlns:p14="http://schemas.microsoft.com/office/powerpoint/2010/main" val="2135031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linds(horizontal)">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blinds(horizontal)">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blinds(horizontal)">
                                      <p:cBhvr>
                                        <p:cTn id="5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Rectángulo 223"/>
          <p:cNvSpPr/>
          <p:nvPr/>
        </p:nvSpPr>
        <p:spPr bwMode="auto">
          <a:xfrm>
            <a:off x="0" y="972533"/>
            <a:ext cx="9144000" cy="5885467"/>
          </a:xfrm>
          <a:prstGeom prst="rect">
            <a:avLst/>
          </a:prstGeom>
          <a:solidFill>
            <a:schemeClr val="bg1">
              <a:lumMod val="50000"/>
            </a:schemeClr>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2" name="Title 1"/>
          <p:cNvSpPr>
            <a:spLocks noGrp="1"/>
          </p:cNvSpPr>
          <p:nvPr>
            <p:ph type="title"/>
          </p:nvPr>
        </p:nvSpPr>
        <p:spPr>
          <a:xfrm>
            <a:off x="44926" y="-1"/>
            <a:ext cx="8413274" cy="1091985"/>
          </a:xfrm>
          <a:noFill/>
          <a:ln w="9525">
            <a:noFill/>
            <a:miter lim="800000"/>
            <a:headEnd/>
            <a:tailEnd/>
          </a:ln>
        </p:spPr>
        <p:txBody>
          <a:bodyPr vert="horz" wrap="square" lIns="91440" tIns="45720" rIns="91440" bIns="45720" numCol="1" anchor="ctr" anchorCtr="0" compatLnSpc="1">
            <a:prstTxWarp prst="textNoShape">
              <a:avLst/>
            </a:prstTxWarp>
          </a:bodyPr>
          <a:lstStyle/>
          <a:p>
            <a:r>
              <a:rPr lang="en-GB" dirty="0">
                <a:solidFill>
                  <a:srgbClr val="004A85"/>
                </a:solidFill>
                <a:latin typeface="+mj-lt"/>
                <a:ea typeface="ＭＳ Ｐゴシック" charset="0"/>
                <a:cs typeface="ＭＳ Ｐゴシック"/>
              </a:rPr>
              <a:t>Countries where BEFS has carried out activities</a:t>
            </a:r>
          </a:p>
        </p:txBody>
      </p:sp>
      <p:pic>
        <p:nvPicPr>
          <p:cNvPr id="223" name="Imagen 22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406" y="1003192"/>
            <a:ext cx="8834131" cy="5838480"/>
          </a:xfrm>
          <a:prstGeom prst="rect">
            <a:avLst/>
          </a:prstGeom>
        </p:spPr>
      </p:pic>
      <p:pic>
        <p:nvPicPr>
          <p:cNvPr id="11" name="Imagen 1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926" y="987788"/>
            <a:ext cx="9022876" cy="5853884"/>
          </a:xfrm>
          <a:prstGeom prst="rect">
            <a:avLst/>
          </a:prstGeom>
          <a:ln>
            <a:noFill/>
          </a:ln>
        </p:spPr>
      </p:pic>
      <p:grpSp>
        <p:nvGrpSpPr>
          <p:cNvPr id="232" name="Grupo 231"/>
          <p:cNvGrpSpPr/>
          <p:nvPr/>
        </p:nvGrpSpPr>
        <p:grpSpPr>
          <a:xfrm>
            <a:off x="7591" y="971460"/>
            <a:ext cx="9144000" cy="5943600"/>
            <a:chOff x="56079" y="914400"/>
            <a:chExt cx="9144000" cy="5943600"/>
          </a:xfrm>
        </p:grpSpPr>
        <p:grpSp>
          <p:nvGrpSpPr>
            <p:cNvPr id="231" name="Grupo 230"/>
            <p:cNvGrpSpPr/>
            <p:nvPr/>
          </p:nvGrpSpPr>
          <p:grpSpPr>
            <a:xfrm>
              <a:off x="56079" y="914400"/>
              <a:ext cx="9144000" cy="5943600"/>
              <a:chOff x="44926" y="914400"/>
              <a:chExt cx="9378478" cy="5943600"/>
            </a:xfrm>
          </p:grpSpPr>
          <p:sp>
            <p:nvSpPr>
              <p:cNvPr id="228" name="Rectángulo 227"/>
              <p:cNvSpPr/>
              <p:nvPr/>
            </p:nvSpPr>
            <p:spPr bwMode="auto">
              <a:xfrm>
                <a:off x="44926" y="914400"/>
                <a:ext cx="3612674" cy="5943600"/>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229" name="Rectángulo 228"/>
              <p:cNvSpPr/>
              <p:nvPr/>
            </p:nvSpPr>
            <p:spPr bwMode="auto">
              <a:xfrm>
                <a:off x="5810730" y="972712"/>
                <a:ext cx="3612674" cy="5793848"/>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8" charset="0"/>
                </a:endParaRPr>
              </a:p>
            </p:txBody>
          </p:sp>
          <p:sp>
            <p:nvSpPr>
              <p:cNvPr id="230" name="Rectángulo 229"/>
              <p:cNvSpPr/>
              <p:nvPr/>
            </p:nvSpPr>
            <p:spPr bwMode="auto">
              <a:xfrm>
                <a:off x="3363053" y="914400"/>
                <a:ext cx="3612674" cy="2514600"/>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grpSp>
        <p:sp>
          <p:nvSpPr>
            <p:cNvPr id="5" name="Content Placeholder 2"/>
            <p:cNvSpPr txBox="1">
              <a:spLocks/>
            </p:cNvSpPr>
            <p:nvPr/>
          </p:nvSpPr>
          <p:spPr bwMode="auto">
            <a:xfrm>
              <a:off x="241796" y="1732955"/>
              <a:ext cx="3129081" cy="38100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t" anchorCtr="0" compatLnSpc="1">
              <a:prstTxWarp prst="textNoShape">
                <a:avLst/>
              </a:prstTxWarp>
            </a:bodyPr>
            <a:lstStyle>
              <a:lvl1pPr marL="342892" indent="-342892"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1pPr>
              <a:lvl2pPr marL="742931" indent="-285743"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2pPr>
              <a:lvl3pPr marL="1142972" indent="-228594" algn="l" rtl="0" eaLnBrk="1" fontAlgn="base" hangingPunct="1">
                <a:spcBef>
                  <a:spcPct val="20000"/>
                </a:spcBef>
                <a:spcAft>
                  <a:spcPct val="0"/>
                </a:spcAft>
                <a:buClr>
                  <a:srgbClr val="004A85"/>
                </a:buClr>
                <a:buChar char="•"/>
                <a:defRPr sz="2400">
                  <a:solidFill>
                    <a:schemeClr val="tx1"/>
                  </a:solidFill>
                  <a:latin typeface="+mn-lt"/>
                  <a:ea typeface="ＭＳ Ｐゴシック" charset="0"/>
                  <a:cs typeface="ＭＳ Ｐゴシック"/>
                </a:defRPr>
              </a:lvl3pPr>
              <a:lvl4pPr marL="1600160" indent="-228594"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4pPr>
              <a:lvl5pPr marL="2057348" indent="-228594"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5pPr>
              <a:lvl6pPr marL="2514537" indent="-228594" algn="l" rtl="0" eaLnBrk="1" fontAlgn="base" hangingPunct="1">
                <a:spcBef>
                  <a:spcPct val="20000"/>
                </a:spcBef>
                <a:spcAft>
                  <a:spcPct val="0"/>
                </a:spcAft>
                <a:buClr>
                  <a:srgbClr val="004A85"/>
                </a:buClr>
                <a:buChar char="»"/>
                <a:defRPr sz="2000">
                  <a:solidFill>
                    <a:schemeClr val="tx1"/>
                  </a:solidFill>
                  <a:latin typeface="+mn-lt"/>
                </a:defRPr>
              </a:lvl6pPr>
              <a:lvl7pPr marL="2971726" indent="-228594" algn="l" rtl="0" eaLnBrk="1" fontAlgn="base" hangingPunct="1">
                <a:spcBef>
                  <a:spcPct val="20000"/>
                </a:spcBef>
                <a:spcAft>
                  <a:spcPct val="0"/>
                </a:spcAft>
                <a:buClr>
                  <a:srgbClr val="004A85"/>
                </a:buClr>
                <a:buChar char="»"/>
                <a:defRPr sz="2000">
                  <a:solidFill>
                    <a:schemeClr val="tx1"/>
                  </a:solidFill>
                  <a:latin typeface="+mn-lt"/>
                </a:defRPr>
              </a:lvl7pPr>
              <a:lvl8pPr marL="3428915" indent="-228594" algn="l" rtl="0" eaLnBrk="1" fontAlgn="base" hangingPunct="1">
                <a:spcBef>
                  <a:spcPct val="20000"/>
                </a:spcBef>
                <a:spcAft>
                  <a:spcPct val="0"/>
                </a:spcAft>
                <a:buClr>
                  <a:srgbClr val="004A85"/>
                </a:buClr>
                <a:buChar char="»"/>
                <a:defRPr sz="2000">
                  <a:solidFill>
                    <a:schemeClr val="tx1"/>
                  </a:solidFill>
                  <a:latin typeface="+mn-lt"/>
                </a:defRPr>
              </a:lvl8pPr>
              <a:lvl9pPr marL="3886103" indent="-228594" algn="l" rtl="0" eaLnBrk="1" fontAlgn="base" hangingPunct="1">
                <a:spcBef>
                  <a:spcPct val="20000"/>
                </a:spcBef>
                <a:spcAft>
                  <a:spcPct val="0"/>
                </a:spcAft>
                <a:buClr>
                  <a:srgbClr val="004A85"/>
                </a:buClr>
                <a:buChar char="»"/>
                <a:defRPr sz="2000">
                  <a:solidFill>
                    <a:schemeClr val="tx1"/>
                  </a:solidFill>
                  <a:latin typeface="+mn-lt"/>
                </a:defRPr>
              </a:lvl9pPr>
            </a:lstStyle>
            <a:p>
              <a:pPr marL="0" indent="0">
                <a:buNone/>
              </a:pPr>
              <a:r>
                <a:rPr lang="en-US" sz="3600" b="1" kern="0" dirty="0" smtClean="0"/>
                <a:t>Africa</a:t>
              </a:r>
            </a:p>
            <a:p>
              <a:pPr marL="0" indent="0">
                <a:buNone/>
              </a:pPr>
              <a:r>
                <a:rPr lang="en-US" sz="1800" b="1" u="sng" kern="0" dirty="0"/>
                <a:t>SADC</a:t>
              </a:r>
              <a:r>
                <a:rPr lang="en-US" sz="1800" u="sng" kern="0" dirty="0"/>
                <a:t> (Southern African Development Community)</a:t>
              </a:r>
            </a:p>
            <a:p>
              <a:pPr marL="341313" indent="-341313">
                <a:buFont typeface="Wingdings" panose="05000000000000000000" pitchFamily="2" charset="2"/>
                <a:buChar char="Ø"/>
              </a:pPr>
              <a:r>
                <a:rPr lang="en-US" sz="1800" u="sng" kern="0" dirty="0" smtClean="0"/>
                <a:t>Cote </a:t>
              </a:r>
              <a:r>
                <a:rPr lang="en-US" sz="1800" u="sng" kern="0" dirty="0"/>
                <a:t>d’Ivoire </a:t>
              </a:r>
              <a:endParaRPr lang="en-US" sz="1800" u="sng" kern="0" dirty="0" smtClean="0"/>
            </a:p>
            <a:p>
              <a:pPr marL="341313" indent="-341313">
                <a:buFont typeface="Wingdings" panose="05000000000000000000" pitchFamily="2" charset="2"/>
                <a:buChar char="Ø"/>
              </a:pPr>
              <a:r>
                <a:rPr lang="en-US" sz="1800" u="sng" kern="0" dirty="0" smtClean="0"/>
                <a:t>Egypt</a:t>
              </a:r>
            </a:p>
            <a:p>
              <a:pPr marL="341313" indent="-341313">
                <a:buFont typeface="Wingdings" panose="05000000000000000000" pitchFamily="2" charset="2"/>
                <a:buChar char="Ø"/>
              </a:pPr>
              <a:r>
                <a:rPr lang="en-US" sz="1800" u="sng" kern="0" dirty="0" smtClean="0"/>
                <a:t>Malawi</a:t>
              </a:r>
            </a:p>
            <a:p>
              <a:pPr marL="341313" indent="-341313">
                <a:buFont typeface="Wingdings" panose="05000000000000000000" pitchFamily="2" charset="2"/>
                <a:buChar char="Ø"/>
              </a:pPr>
              <a:r>
                <a:rPr lang="en-US" sz="1800" u="sng" kern="0" dirty="0" smtClean="0"/>
                <a:t>Sierra Leone</a:t>
              </a:r>
            </a:p>
            <a:p>
              <a:pPr marL="341313" indent="-341313">
                <a:buFont typeface="Wingdings" panose="05000000000000000000" pitchFamily="2" charset="2"/>
                <a:buChar char="Ø"/>
              </a:pPr>
              <a:r>
                <a:rPr lang="en-US" sz="1800" u="sng" kern="0" dirty="0" smtClean="0"/>
                <a:t>South Africa</a:t>
              </a:r>
            </a:p>
            <a:p>
              <a:pPr marL="341313" indent="-341313">
                <a:buFont typeface="Wingdings" panose="05000000000000000000" pitchFamily="2" charset="2"/>
                <a:buChar char="Ø"/>
              </a:pPr>
              <a:r>
                <a:rPr lang="en-US" sz="1800" u="sng" kern="0" dirty="0" smtClean="0"/>
                <a:t>Tanzania</a:t>
              </a:r>
              <a:endParaRPr lang="en-GB" sz="2400" kern="0" dirty="0"/>
            </a:p>
          </p:txBody>
        </p:sp>
      </p:grpSp>
      <p:grpSp>
        <p:nvGrpSpPr>
          <p:cNvPr id="238" name="Grupo 237"/>
          <p:cNvGrpSpPr/>
          <p:nvPr/>
        </p:nvGrpSpPr>
        <p:grpSpPr>
          <a:xfrm>
            <a:off x="44695" y="971460"/>
            <a:ext cx="5736487" cy="5886540"/>
            <a:chOff x="-27199" y="929640"/>
            <a:chExt cx="5736487" cy="5852160"/>
          </a:xfrm>
        </p:grpSpPr>
        <p:sp>
          <p:nvSpPr>
            <p:cNvPr id="226" name="Rectángulo 225"/>
            <p:cNvSpPr/>
            <p:nvPr/>
          </p:nvSpPr>
          <p:spPr bwMode="auto">
            <a:xfrm>
              <a:off x="-27199" y="929640"/>
              <a:ext cx="4917135" cy="5852160"/>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233" name="Rectángulo 232"/>
            <p:cNvSpPr/>
            <p:nvPr/>
          </p:nvSpPr>
          <p:spPr bwMode="auto">
            <a:xfrm>
              <a:off x="310945" y="3507066"/>
              <a:ext cx="4917135" cy="2301240"/>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234" name="Rectángulo 233"/>
            <p:cNvSpPr/>
            <p:nvPr/>
          </p:nvSpPr>
          <p:spPr bwMode="auto">
            <a:xfrm>
              <a:off x="382263" y="3886200"/>
              <a:ext cx="4917135" cy="2301240"/>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235" name="Rectángulo 234"/>
            <p:cNvSpPr/>
            <p:nvPr/>
          </p:nvSpPr>
          <p:spPr bwMode="auto">
            <a:xfrm>
              <a:off x="401439" y="3982046"/>
              <a:ext cx="4917135" cy="2301240"/>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236" name="Rectángulo 235"/>
            <p:cNvSpPr/>
            <p:nvPr/>
          </p:nvSpPr>
          <p:spPr bwMode="auto">
            <a:xfrm>
              <a:off x="453581" y="4072812"/>
              <a:ext cx="4917135" cy="2301240"/>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237" name="Rectángulo 236"/>
            <p:cNvSpPr/>
            <p:nvPr/>
          </p:nvSpPr>
          <p:spPr bwMode="auto">
            <a:xfrm>
              <a:off x="792153" y="4218941"/>
              <a:ext cx="4917135" cy="2301240"/>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210" name="Rectángulo 209"/>
            <p:cNvSpPr/>
            <p:nvPr/>
          </p:nvSpPr>
          <p:spPr>
            <a:xfrm>
              <a:off x="2070537" y="2169248"/>
              <a:ext cx="2819399" cy="3396367"/>
            </a:xfrm>
            <a:prstGeom prst="rect">
              <a:avLst/>
            </a:prstGeom>
          </p:spPr>
          <p:style>
            <a:lnRef idx="1">
              <a:schemeClr val="accent6"/>
            </a:lnRef>
            <a:fillRef idx="2">
              <a:schemeClr val="accent6"/>
            </a:fillRef>
            <a:effectRef idx="1">
              <a:schemeClr val="accent6"/>
            </a:effectRef>
            <a:fontRef idx="minor">
              <a:schemeClr val="dk1"/>
            </a:fontRef>
          </p:style>
          <p:txBody>
            <a:bodyPr wrap="square" numCol="1">
              <a:spAutoFit/>
            </a:bodyPr>
            <a:lstStyle/>
            <a:p>
              <a:pPr marL="57150"/>
              <a:r>
                <a:rPr lang="en-US" sz="3600" b="1" kern="0" dirty="0" smtClean="0"/>
                <a:t>Asia</a:t>
              </a:r>
            </a:p>
            <a:p>
              <a:pPr marL="57150"/>
              <a:r>
                <a:rPr lang="en-US" sz="1800" b="1" u="sng" kern="0" dirty="0" smtClean="0"/>
                <a:t>ASEAN </a:t>
              </a:r>
              <a:r>
                <a:rPr lang="en-US" sz="1800" u="sng" kern="0" dirty="0"/>
                <a:t>(</a:t>
              </a:r>
              <a:r>
                <a:rPr lang="en-US" sz="1800" dirty="0"/>
                <a:t>Association of Southeast Asian Nations</a:t>
              </a:r>
              <a:r>
                <a:rPr lang="en-US" sz="1800" dirty="0" smtClean="0"/>
                <a:t>)</a:t>
              </a:r>
              <a:endParaRPr lang="en-US" sz="1800" b="1" kern="0" dirty="0"/>
            </a:p>
            <a:p>
              <a:pPr>
                <a:buFont typeface="Wingdings" panose="05000000000000000000" pitchFamily="2" charset="2"/>
                <a:buChar char="Ø"/>
              </a:pPr>
              <a:r>
                <a:rPr lang="en-US" sz="1800" u="sng" kern="0" dirty="0" smtClean="0"/>
                <a:t>Bhutan</a:t>
              </a:r>
            </a:p>
            <a:p>
              <a:pPr>
                <a:buFont typeface="Wingdings" panose="05000000000000000000" pitchFamily="2" charset="2"/>
                <a:buChar char="Ø"/>
              </a:pPr>
              <a:r>
                <a:rPr lang="en-US" sz="1800" u="sng" kern="0" dirty="0" smtClean="0"/>
                <a:t>Cambodia</a:t>
              </a:r>
            </a:p>
            <a:p>
              <a:pPr>
                <a:buFont typeface="Wingdings" panose="05000000000000000000" pitchFamily="2" charset="2"/>
                <a:buChar char="Ø"/>
              </a:pPr>
              <a:r>
                <a:rPr lang="en-US" sz="1800" u="sng" kern="0" dirty="0" smtClean="0"/>
                <a:t>Indonesia</a:t>
              </a:r>
            </a:p>
            <a:p>
              <a:pPr>
                <a:buFont typeface="Wingdings" panose="05000000000000000000" pitchFamily="2" charset="2"/>
                <a:buChar char="Ø"/>
              </a:pPr>
              <a:r>
                <a:rPr lang="en-US" sz="1800" u="sng" kern="0" dirty="0" smtClean="0"/>
                <a:t>Pakistan</a:t>
              </a:r>
            </a:p>
            <a:p>
              <a:pPr>
                <a:buFont typeface="Wingdings" panose="05000000000000000000" pitchFamily="2" charset="2"/>
                <a:buChar char="Ø"/>
              </a:pPr>
              <a:r>
                <a:rPr lang="en-US" sz="1800" u="sng" kern="0" dirty="0"/>
                <a:t>Philippines</a:t>
              </a:r>
            </a:p>
            <a:p>
              <a:pPr>
                <a:buFont typeface="Wingdings" panose="05000000000000000000" pitchFamily="2" charset="2"/>
                <a:buChar char="Ø"/>
              </a:pPr>
              <a:r>
                <a:rPr lang="en-US" sz="1800" u="sng" kern="0" dirty="0" smtClean="0"/>
                <a:t>Sri Lanka</a:t>
              </a:r>
            </a:p>
            <a:p>
              <a:pPr>
                <a:buFont typeface="Wingdings" panose="05000000000000000000" pitchFamily="2" charset="2"/>
                <a:buChar char="Ø"/>
              </a:pPr>
              <a:r>
                <a:rPr lang="en-US" sz="1800" u="sng" kern="0" dirty="0" smtClean="0"/>
                <a:t>Thailand</a:t>
              </a:r>
              <a:endParaRPr lang="en-US" sz="1800" u="sng" kern="0" dirty="0"/>
            </a:p>
            <a:p>
              <a:pPr>
                <a:buFont typeface="Wingdings" panose="05000000000000000000" pitchFamily="2" charset="2"/>
                <a:buChar char="Ø"/>
              </a:pPr>
              <a:r>
                <a:rPr lang="en-US" sz="1800" u="sng" kern="0" dirty="0" smtClean="0"/>
                <a:t>Turkey</a:t>
              </a:r>
              <a:endParaRPr lang="en-US" sz="1800" u="sng" kern="0" dirty="0"/>
            </a:p>
          </p:txBody>
        </p:sp>
      </p:grpSp>
      <p:grpSp>
        <p:nvGrpSpPr>
          <p:cNvPr id="227" name="Grupo 226"/>
          <p:cNvGrpSpPr/>
          <p:nvPr/>
        </p:nvGrpSpPr>
        <p:grpSpPr>
          <a:xfrm>
            <a:off x="3414935" y="1029773"/>
            <a:ext cx="5729065" cy="5532228"/>
            <a:chOff x="3414935" y="930821"/>
            <a:chExt cx="5729065" cy="5532228"/>
          </a:xfrm>
        </p:grpSpPr>
        <p:sp>
          <p:nvSpPr>
            <p:cNvPr id="225" name="Rectángulo 224"/>
            <p:cNvSpPr/>
            <p:nvPr/>
          </p:nvSpPr>
          <p:spPr bwMode="auto">
            <a:xfrm>
              <a:off x="3414935" y="930821"/>
              <a:ext cx="5729065" cy="5532228"/>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211" name="Rectángulo 210"/>
            <p:cNvSpPr/>
            <p:nvPr/>
          </p:nvSpPr>
          <p:spPr>
            <a:xfrm>
              <a:off x="3821723" y="1945392"/>
              <a:ext cx="2393474" cy="329320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57150"/>
              <a:r>
                <a:rPr lang="en-US" sz="3200" b="1" kern="0" dirty="0" smtClean="0"/>
                <a:t>America</a:t>
              </a:r>
            </a:p>
            <a:p>
              <a:pPr marL="57150"/>
              <a:r>
                <a:rPr lang="en-US" sz="1600" b="1" u="sng" kern="0" dirty="0"/>
                <a:t>OAS </a:t>
              </a:r>
              <a:r>
                <a:rPr lang="en-US" sz="1600" u="sng" kern="0" dirty="0"/>
                <a:t>(</a:t>
              </a:r>
              <a:r>
                <a:rPr lang="en-US" sz="1600" dirty="0"/>
                <a:t>The Organization of American States)</a:t>
              </a:r>
              <a:endParaRPr lang="en-US" sz="1600" u="sng" kern="0" dirty="0"/>
            </a:p>
            <a:p>
              <a:pPr marL="0" lvl="1">
                <a:buFont typeface="Wingdings" panose="05000000000000000000" pitchFamily="2" charset="2"/>
                <a:buChar char="Ø"/>
              </a:pPr>
              <a:r>
                <a:rPr lang="en-US" sz="1600" u="sng" kern="0" dirty="0" smtClean="0"/>
                <a:t>Brazil</a:t>
              </a:r>
            </a:p>
            <a:p>
              <a:pPr marL="0" lvl="1">
                <a:buFont typeface="Wingdings" panose="05000000000000000000" pitchFamily="2" charset="2"/>
                <a:buChar char="Ø"/>
              </a:pPr>
              <a:r>
                <a:rPr lang="en-US" sz="1600" u="sng" kern="0" dirty="0" smtClean="0"/>
                <a:t>Costa Rica</a:t>
              </a:r>
            </a:p>
            <a:p>
              <a:pPr marL="0" lvl="1">
                <a:buFont typeface="Wingdings" panose="05000000000000000000" pitchFamily="2" charset="2"/>
                <a:buChar char="Ø"/>
              </a:pPr>
              <a:r>
                <a:rPr lang="en-US" sz="1600" u="sng" kern="0" dirty="0" smtClean="0"/>
                <a:t>Peru</a:t>
              </a:r>
              <a:endParaRPr lang="en-US" sz="1600" u="sng" kern="0" dirty="0"/>
            </a:p>
            <a:p>
              <a:pPr marL="0" lvl="1">
                <a:buFont typeface="Wingdings" panose="05000000000000000000" pitchFamily="2" charset="2"/>
                <a:buChar char="Ø"/>
              </a:pPr>
              <a:r>
                <a:rPr lang="en-US" sz="1600" u="sng" kern="0" dirty="0"/>
                <a:t>El </a:t>
              </a:r>
              <a:r>
                <a:rPr lang="en-US" sz="1600" u="sng" kern="0" dirty="0" smtClean="0"/>
                <a:t>Salvador</a:t>
              </a:r>
            </a:p>
            <a:p>
              <a:pPr marL="0" lvl="1">
                <a:buFont typeface="Wingdings" panose="05000000000000000000" pitchFamily="2" charset="2"/>
                <a:buChar char="Ø"/>
              </a:pPr>
              <a:r>
                <a:rPr lang="en-US" sz="1600" u="sng" kern="0" dirty="0" smtClean="0"/>
                <a:t>Jamaica</a:t>
              </a:r>
            </a:p>
            <a:p>
              <a:pPr marL="0" lvl="1">
                <a:buFont typeface="Wingdings" panose="05000000000000000000" pitchFamily="2" charset="2"/>
                <a:buChar char="Ø"/>
              </a:pPr>
              <a:r>
                <a:rPr lang="en-US" sz="1600" u="sng" kern="0" dirty="0" smtClean="0"/>
                <a:t>Honduras</a:t>
              </a:r>
            </a:p>
            <a:p>
              <a:pPr marL="0" lvl="1">
                <a:buFont typeface="Wingdings" panose="05000000000000000000" pitchFamily="2" charset="2"/>
                <a:buChar char="Ø"/>
              </a:pPr>
              <a:r>
                <a:rPr lang="en-US" sz="1600" u="sng" kern="0" dirty="0" smtClean="0"/>
                <a:t>Guatemala</a:t>
              </a:r>
            </a:p>
            <a:p>
              <a:pPr marL="0" lvl="1">
                <a:buFont typeface="Wingdings" panose="05000000000000000000" pitchFamily="2" charset="2"/>
                <a:buChar char="Ø"/>
              </a:pPr>
              <a:r>
                <a:rPr lang="en-US" sz="1600" u="sng" kern="0" dirty="0" smtClean="0"/>
                <a:t>Haiti</a:t>
              </a:r>
            </a:p>
            <a:p>
              <a:pPr marL="0" lvl="1">
                <a:buFont typeface="Wingdings" panose="05000000000000000000" pitchFamily="2" charset="2"/>
                <a:buChar char="Ø"/>
              </a:pPr>
              <a:r>
                <a:rPr lang="en-US" sz="1600" u="sng" kern="0" dirty="0" smtClean="0"/>
                <a:t>Dominican Republic</a:t>
              </a:r>
              <a:endParaRPr lang="en-US" sz="1600" kern="0" dirty="0"/>
            </a:p>
          </p:txBody>
        </p:sp>
      </p:grpSp>
      <p:grpSp>
        <p:nvGrpSpPr>
          <p:cNvPr id="241" name="Grupo 240"/>
          <p:cNvGrpSpPr/>
          <p:nvPr/>
        </p:nvGrpSpPr>
        <p:grpSpPr>
          <a:xfrm>
            <a:off x="985943" y="3988697"/>
            <a:ext cx="7217899" cy="2819402"/>
            <a:chOff x="1066800" y="2190306"/>
            <a:chExt cx="7217899" cy="2819402"/>
          </a:xfrm>
        </p:grpSpPr>
        <p:grpSp>
          <p:nvGrpSpPr>
            <p:cNvPr id="4" name="Grupo 3"/>
            <p:cNvGrpSpPr/>
            <p:nvPr/>
          </p:nvGrpSpPr>
          <p:grpSpPr>
            <a:xfrm>
              <a:off x="1066800" y="2190306"/>
              <a:ext cx="7217899" cy="1922585"/>
              <a:chOff x="4102804" y="5475653"/>
              <a:chExt cx="4953171" cy="1342800"/>
            </a:xfrm>
          </p:grpSpPr>
          <p:pic>
            <p:nvPicPr>
              <p:cNvPr id="218" name="Imagen 21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13720" y="5475653"/>
                <a:ext cx="942708" cy="1342800"/>
              </a:xfrm>
              <a:prstGeom prst="rect">
                <a:avLst/>
              </a:prstGeom>
            </p:spPr>
          </p:pic>
          <p:pic>
            <p:nvPicPr>
              <p:cNvPr id="219" name="Imagen 2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14911" y="5475653"/>
                <a:ext cx="925960" cy="1342800"/>
              </a:xfrm>
              <a:prstGeom prst="rect">
                <a:avLst/>
              </a:prstGeom>
            </p:spPr>
          </p:pic>
          <p:pic>
            <p:nvPicPr>
              <p:cNvPr id="220" name="Imagen 2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99354" y="5475653"/>
                <a:ext cx="946064" cy="1342800"/>
              </a:xfrm>
              <a:prstGeom prst="rect">
                <a:avLst/>
              </a:prstGeom>
            </p:spPr>
          </p:pic>
          <p:pic>
            <p:nvPicPr>
              <p:cNvPr id="221" name="Imagen 22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03901" y="5475653"/>
                <a:ext cx="952074" cy="1342800"/>
              </a:xfrm>
              <a:prstGeom prst="rect">
                <a:avLst/>
              </a:prstGeom>
            </p:spPr>
          </p:pic>
          <p:pic>
            <p:nvPicPr>
              <p:cNvPr id="222" name="Imagen 22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102804" y="5475653"/>
                <a:ext cx="952433" cy="1342800"/>
              </a:xfrm>
              <a:prstGeom prst="rect">
                <a:avLst/>
              </a:prstGeom>
            </p:spPr>
          </p:pic>
        </p:grpSp>
        <p:sp>
          <p:nvSpPr>
            <p:cNvPr id="240" name="Content Placeholder 2"/>
            <p:cNvSpPr txBox="1">
              <a:spLocks/>
            </p:cNvSpPr>
            <p:nvPr/>
          </p:nvSpPr>
          <p:spPr bwMode="auto">
            <a:xfrm>
              <a:off x="1066801" y="4165539"/>
              <a:ext cx="7217898" cy="84416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lvl1pPr marL="342892" indent="-342892"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1pPr>
              <a:lvl2pPr marL="742931" indent="-285743" algn="l" rtl="0" eaLnBrk="1" fontAlgn="base" hangingPunct="1">
                <a:spcBef>
                  <a:spcPct val="20000"/>
                </a:spcBef>
                <a:spcAft>
                  <a:spcPct val="0"/>
                </a:spcAft>
                <a:buClr>
                  <a:srgbClr val="004A85"/>
                </a:buClr>
                <a:buChar char="–"/>
                <a:defRPr sz="2800">
                  <a:solidFill>
                    <a:schemeClr val="tx1"/>
                  </a:solidFill>
                  <a:latin typeface="+mn-lt"/>
                  <a:ea typeface="ＭＳ Ｐゴシック" charset="0"/>
                  <a:cs typeface="ＭＳ Ｐゴシック"/>
                </a:defRPr>
              </a:lvl2pPr>
              <a:lvl3pPr marL="1142972" indent="-228594" algn="l" rtl="0" eaLnBrk="1" fontAlgn="base" hangingPunct="1">
                <a:spcBef>
                  <a:spcPct val="20000"/>
                </a:spcBef>
                <a:spcAft>
                  <a:spcPct val="0"/>
                </a:spcAft>
                <a:buClr>
                  <a:srgbClr val="004A85"/>
                </a:buClr>
                <a:buChar char="•"/>
                <a:defRPr sz="2400">
                  <a:solidFill>
                    <a:schemeClr val="tx1"/>
                  </a:solidFill>
                  <a:latin typeface="+mn-lt"/>
                  <a:ea typeface="ＭＳ Ｐゴシック" charset="0"/>
                  <a:cs typeface="ＭＳ Ｐゴシック"/>
                </a:defRPr>
              </a:lvl3pPr>
              <a:lvl4pPr marL="1600160" indent="-228594"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4pPr>
              <a:lvl5pPr marL="2057348" indent="-228594" algn="l" rtl="0" eaLnBrk="1" fontAlgn="base" hangingPunct="1">
                <a:spcBef>
                  <a:spcPct val="20000"/>
                </a:spcBef>
                <a:spcAft>
                  <a:spcPct val="0"/>
                </a:spcAft>
                <a:buClr>
                  <a:srgbClr val="004A85"/>
                </a:buClr>
                <a:buChar char="»"/>
                <a:defRPr sz="2000">
                  <a:solidFill>
                    <a:schemeClr val="tx1"/>
                  </a:solidFill>
                  <a:latin typeface="+mn-lt"/>
                  <a:ea typeface="ＭＳ Ｐゴシック" charset="0"/>
                  <a:cs typeface="ＭＳ Ｐゴシック"/>
                </a:defRPr>
              </a:lvl5pPr>
              <a:lvl6pPr marL="2514537" indent="-228594" algn="l" rtl="0" eaLnBrk="1" fontAlgn="base" hangingPunct="1">
                <a:spcBef>
                  <a:spcPct val="20000"/>
                </a:spcBef>
                <a:spcAft>
                  <a:spcPct val="0"/>
                </a:spcAft>
                <a:buClr>
                  <a:srgbClr val="004A85"/>
                </a:buClr>
                <a:buChar char="»"/>
                <a:defRPr sz="2000">
                  <a:solidFill>
                    <a:schemeClr val="tx1"/>
                  </a:solidFill>
                  <a:latin typeface="+mn-lt"/>
                </a:defRPr>
              </a:lvl6pPr>
              <a:lvl7pPr marL="2971726" indent="-228594" algn="l" rtl="0" eaLnBrk="1" fontAlgn="base" hangingPunct="1">
                <a:spcBef>
                  <a:spcPct val="20000"/>
                </a:spcBef>
                <a:spcAft>
                  <a:spcPct val="0"/>
                </a:spcAft>
                <a:buClr>
                  <a:srgbClr val="004A85"/>
                </a:buClr>
                <a:buChar char="»"/>
                <a:defRPr sz="2000">
                  <a:solidFill>
                    <a:schemeClr val="tx1"/>
                  </a:solidFill>
                  <a:latin typeface="+mn-lt"/>
                </a:defRPr>
              </a:lvl7pPr>
              <a:lvl8pPr marL="3428915" indent="-228594" algn="l" rtl="0" eaLnBrk="1" fontAlgn="base" hangingPunct="1">
                <a:spcBef>
                  <a:spcPct val="20000"/>
                </a:spcBef>
                <a:spcAft>
                  <a:spcPct val="0"/>
                </a:spcAft>
                <a:buClr>
                  <a:srgbClr val="004A85"/>
                </a:buClr>
                <a:buChar char="»"/>
                <a:defRPr sz="2000">
                  <a:solidFill>
                    <a:schemeClr val="tx1"/>
                  </a:solidFill>
                  <a:latin typeface="+mn-lt"/>
                </a:defRPr>
              </a:lvl8pPr>
              <a:lvl9pPr marL="3886103" indent="-228594" algn="l" rtl="0" eaLnBrk="1" fontAlgn="base" hangingPunct="1">
                <a:spcBef>
                  <a:spcPct val="20000"/>
                </a:spcBef>
                <a:spcAft>
                  <a:spcPct val="0"/>
                </a:spcAft>
                <a:buClr>
                  <a:srgbClr val="004A85"/>
                </a:buClr>
                <a:buChar char="»"/>
                <a:defRPr sz="2000">
                  <a:solidFill>
                    <a:schemeClr val="tx1"/>
                  </a:solidFill>
                  <a:latin typeface="+mn-lt"/>
                </a:defRPr>
              </a:lvl9pPr>
            </a:lstStyle>
            <a:p>
              <a:pPr marL="0" indent="0" algn="ctr">
                <a:buNone/>
              </a:pPr>
              <a:r>
                <a:rPr lang="en-GB" sz="2400" b="1" kern="0" dirty="0" smtClean="0"/>
                <a:t>Most results obtained can be found available online in BEFS web page</a:t>
              </a:r>
              <a:endParaRPr lang="en-GB" sz="2400" b="1" kern="0" dirty="0"/>
            </a:p>
          </p:txBody>
        </p:sp>
      </p:grpSp>
    </p:spTree>
    <p:extLst>
      <p:ext uri="{BB962C8B-B14F-4D97-AF65-F5344CB8AC3E}">
        <p14:creationId xmlns:p14="http://schemas.microsoft.com/office/powerpoint/2010/main" val="4287119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27"/>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32"/>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2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3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41"/>
                                        </p:tgtEl>
                                        <p:attrNameLst>
                                          <p:attrName>style.visibility</p:attrName>
                                        </p:attrNameLst>
                                      </p:cBhvr>
                                      <p:to>
                                        <p:strVal val="visible"/>
                                      </p:to>
                                    </p:set>
                                    <p:anim calcmode="lin" valueType="num">
                                      <p:cBhvr>
                                        <p:cTn id="29" dur="500" fill="hold"/>
                                        <p:tgtEl>
                                          <p:spTgt spid="241"/>
                                        </p:tgtEl>
                                        <p:attrNameLst>
                                          <p:attrName>ppt_w</p:attrName>
                                        </p:attrNameLst>
                                      </p:cBhvr>
                                      <p:tavLst>
                                        <p:tav tm="0">
                                          <p:val>
                                            <p:fltVal val="0"/>
                                          </p:val>
                                        </p:tav>
                                        <p:tav tm="100000">
                                          <p:val>
                                            <p:strVal val="#ppt_w"/>
                                          </p:val>
                                        </p:tav>
                                      </p:tavLst>
                                    </p:anim>
                                    <p:anim calcmode="lin" valueType="num">
                                      <p:cBhvr>
                                        <p:cTn id="30" dur="500" fill="hold"/>
                                        <p:tgtEl>
                                          <p:spTgt spid="241"/>
                                        </p:tgtEl>
                                        <p:attrNameLst>
                                          <p:attrName>ppt_h</p:attrName>
                                        </p:attrNameLst>
                                      </p:cBhvr>
                                      <p:tavLst>
                                        <p:tav tm="0">
                                          <p:val>
                                            <p:fltVal val="0"/>
                                          </p:val>
                                        </p:tav>
                                        <p:tav tm="100000">
                                          <p:val>
                                            <p:strVal val="#ppt_h"/>
                                          </p:val>
                                        </p:tav>
                                      </p:tavLst>
                                    </p:anim>
                                    <p:animEffect transition="in" filter="fade">
                                      <p:cBhvr>
                                        <p:cTn id="31" dur="5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7715251" cy="1143000"/>
          </a:xfrm>
        </p:spPr>
        <p:txBody>
          <a:bodyPr/>
          <a:lstStyle/>
          <a:p>
            <a:r>
              <a:rPr lang="en-US" dirty="0" smtClean="0"/>
              <a:t>Example 1: BEFS RA MALAWI</a:t>
            </a:r>
            <a:endParaRPr lang="en-US" dirty="0"/>
          </a:p>
        </p:txBody>
      </p:sp>
      <p:grpSp>
        <p:nvGrpSpPr>
          <p:cNvPr id="5" name="Grupo 4"/>
          <p:cNvGrpSpPr/>
          <p:nvPr/>
        </p:nvGrpSpPr>
        <p:grpSpPr>
          <a:xfrm>
            <a:off x="5105400" y="124203"/>
            <a:ext cx="3614156" cy="3314964"/>
            <a:chOff x="595488" y="3307714"/>
            <a:chExt cx="3614156" cy="3314964"/>
          </a:xfrm>
        </p:grpSpPr>
        <p:pic>
          <p:nvPicPr>
            <p:cNvPr id="8" name="Imagen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9791" y="3307714"/>
              <a:ext cx="2983192" cy="3295992"/>
            </a:xfrm>
            <a:prstGeom prst="rect">
              <a:avLst/>
            </a:prstGeom>
          </p:spPr>
        </p:pic>
        <p:pic>
          <p:nvPicPr>
            <p:cNvPr id="9" name="Imagen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5488" y="5064575"/>
              <a:ext cx="3614156" cy="1558103"/>
            </a:xfrm>
            <a:prstGeom prst="rect">
              <a:avLst/>
            </a:prstGeom>
          </p:spPr>
        </p:pic>
      </p:grpSp>
      <p:sp>
        <p:nvSpPr>
          <p:cNvPr id="3" name="CuadroTexto 2"/>
          <p:cNvSpPr txBox="1"/>
          <p:nvPr/>
        </p:nvSpPr>
        <p:spPr>
          <a:xfrm>
            <a:off x="129691" y="1054410"/>
            <a:ext cx="4709048"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400" b="1" dirty="0" smtClean="0"/>
              <a:t>Features:</a:t>
            </a:r>
          </a:p>
          <a:p>
            <a:r>
              <a:rPr lang="en-US" sz="2400" dirty="0" smtClean="0"/>
              <a:t>National Level Analysis, intended to establish a bioenergy road map</a:t>
            </a:r>
          </a:p>
        </p:txBody>
      </p:sp>
      <p:pic>
        <p:nvPicPr>
          <p:cNvPr id="13" name="Picture 2" descr="E:\FIGURES MALAWI PAPER\Fig. 12.ti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35159" y="3678480"/>
            <a:ext cx="4483845" cy="20251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8279" y="3108782"/>
            <a:ext cx="4052435" cy="2594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CuadroTexto 13"/>
          <p:cNvSpPr txBox="1"/>
          <p:nvPr/>
        </p:nvSpPr>
        <p:spPr>
          <a:xfrm>
            <a:off x="129691" y="5920200"/>
            <a:ext cx="8819793"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US" sz="1800" dirty="0" smtClean="0"/>
              <a:t>Natural Resources Tools	: </a:t>
            </a:r>
            <a:r>
              <a:rPr lang="en-US" sz="1800" i="1" u="sng" dirty="0" smtClean="0">
                <a:solidFill>
                  <a:srgbClr val="C00000"/>
                </a:solidFill>
              </a:rPr>
              <a:t>Crops, Agriculture Residues, Forestry</a:t>
            </a:r>
          </a:p>
          <a:p>
            <a:r>
              <a:rPr lang="en-US" sz="1800" dirty="0" smtClean="0"/>
              <a:t>Energy End Use Tools	: </a:t>
            </a:r>
            <a:r>
              <a:rPr lang="en-US" sz="1800" i="1" u="sng" dirty="0" smtClean="0">
                <a:solidFill>
                  <a:srgbClr val="C00000"/>
                </a:solidFill>
              </a:rPr>
              <a:t>Heating and Cooking, Rural Electrification and </a:t>
            </a:r>
            <a:r>
              <a:rPr lang="en-US" sz="1800" i="1" u="sng" dirty="0" err="1" smtClean="0">
                <a:solidFill>
                  <a:srgbClr val="C00000"/>
                </a:solidFill>
              </a:rPr>
              <a:t>Transpot</a:t>
            </a:r>
            <a:r>
              <a:rPr lang="en-US" sz="1800" i="1" u="sng" dirty="0" smtClean="0">
                <a:solidFill>
                  <a:srgbClr val="C00000"/>
                </a:solidFill>
              </a:rPr>
              <a:t> </a:t>
            </a:r>
            <a:endParaRPr lang="en-US" sz="1800" i="1" u="sng" dirty="0">
              <a:solidFill>
                <a:srgbClr val="C00000"/>
              </a:solidFill>
            </a:endParaRPr>
          </a:p>
        </p:txBody>
      </p:sp>
    </p:spTree>
    <p:extLst>
      <p:ext uri="{BB962C8B-B14F-4D97-AF65-F5344CB8AC3E}">
        <p14:creationId xmlns:p14="http://schemas.microsoft.com/office/powerpoint/2010/main" val="17939279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7715251" cy="654294"/>
          </a:xfrm>
        </p:spPr>
        <p:txBody>
          <a:bodyPr/>
          <a:lstStyle/>
          <a:p>
            <a:r>
              <a:rPr lang="en-US" dirty="0"/>
              <a:t>Example </a:t>
            </a:r>
            <a:r>
              <a:rPr lang="en-US" dirty="0" smtClean="0"/>
              <a:t>2: </a:t>
            </a:r>
            <a:r>
              <a:rPr lang="en-US" dirty="0"/>
              <a:t>BEFS </a:t>
            </a:r>
            <a:r>
              <a:rPr lang="en-US" dirty="0" smtClean="0"/>
              <a:t>RA El Salvador</a:t>
            </a:r>
            <a:endParaRPr lang="en-US" dirty="0"/>
          </a:p>
        </p:txBody>
      </p:sp>
      <p:sp>
        <p:nvSpPr>
          <p:cNvPr id="3" name="CuadroTexto 2"/>
          <p:cNvSpPr txBox="1"/>
          <p:nvPr/>
        </p:nvSpPr>
        <p:spPr>
          <a:xfrm>
            <a:off x="304800" y="5971351"/>
            <a:ext cx="8644684" cy="70788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US" sz="2000" dirty="0" smtClean="0"/>
              <a:t>Natural Resources Tools	: </a:t>
            </a:r>
            <a:r>
              <a:rPr lang="en-US" sz="2000" i="1" u="sng" dirty="0" smtClean="0">
                <a:solidFill>
                  <a:srgbClr val="C00000"/>
                </a:solidFill>
              </a:rPr>
              <a:t>Crops</a:t>
            </a:r>
          </a:p>
          <a:p>
            <a:r>
              <a:rPr lang="en-US" sz="2000" dirty="0" smtClean="0"/>
              <a:t>Energy End Use Tools		: </a:t>
            </a:r>
            <a:r>
              <a:rPr lang="en-US" sz="2000" i="1" u="sng" dirty="0" smtClean="0">
                <a:solidFill>
                  <a:srgbClr val="C00000"/>
                </a:solidFill>
              </a:rPr>
              <a:t>Transport and Molasses Ethanol tools</a:t>
            </a:r>
            <a:endParaRPr lang="en-US" sz="2000" i="1" u="sng" dirty="0">
              <a:solidFill>
                <a:srgbClr val="C00000"/>
              </a:solidFill>
            </a:endParaRPr>
          </a:p>
        </p:txBody>
      </p:sp>
      <p:pic>
        <p:nvPicPr>
          <p:cNvPr id="6" name="Imagen 5"/>
          <p:cNvPicPr>
            <a:picLocks noChangeAspect="1"/>
          </p:cNvPicPr>
          <p:nvPr/>
        </p:nvPicPr>
        <p:blipFill>
          <a:blip r:embed="rId2"/>
          <a:stretch>
            <a:fillRect/>
          </a:stretch>
        </p:blipFill>
        <p:spPr>
          <a:xfrm>
            <a:off x="3276600" y="3350161"/>
            <a:ext cx="5672884" cy="2438400"/>
          </a:xfrm>
          <a:prstGeom prst="rect">
            <a:avLst/>
          </a:prstGeom>
        </p:spPr>
      </p:pic>
      <p:pic>
        <p:nvPicPr>
          <p:cNvPr id="10" name="Imagen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 y="3265324"/>
            <a:ext cx="2971800" cy="2608075"/>
          </a:xfrm>
          <a:prstGeom prst="rect">
            <a:avLst/>
          </a:prstGeom>
        </p:spPr>
      </p:pic>
      <p:pic>
        <p:nvPicPr>
          <p:cNvPr id="14" name="0 Imagen"/>
          <p:cNvPicPr/>
          <p:nvPr/>
        </p:nvPicPr>
        <p:blipFill>
          <a:blip r:embed="rId4" cstate="screen">
            <a:extLst>
              <a:ext uri="{28A0092B-C50C-407E-A947-70E740481C1C}">
                <a14:useLocalDpi xmlns:a14="http://schemas.microsoft.com/office/drawing/2010/main"/>
              </a:ext>
            </a:extLst>
          </a:blip>
          <a:stretch>
            <a:fillRect/>
          </a:stretch>
        </p:blipFill>
        <p:spPr>
          <a:xfrm>
            <a:off x="5486400" y="807410"/>
            <a:ext cx="3463084" cy="2468074"/>
          </a:xfrm>
          <a:prstGeom prst="rect">
            <a:avLst/>
          </a:prstGeom>
        </p:spPr>
      </p:pic>
      <p:sp>
        <p:nvSpPr>
          <p:cNvPr id="15" name="CuadroTexto 14"/>
          <p:cNvSpPr txBox="1"/>
          <p:nvPr/>
        </p:nvSpPr>
        <p:spPr>
          <a:xfrm>
            <a:off x="304800" y="825605"/>
            <a:ext cx="4709048" cy="224676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b="1" dirty="0" smtClean="0"/>
              <a:t>Features:</a:t>
            </a:r>
          </a:p>
          <a:p>
            <a:r>
              <a:rPr lang="es-CO" dirty="0" err="1" smtClean="0"/>
              <a:t>Comparative</a:t>
            </a:r>
            <a:r>
              <a:rPr lang="es-CO" dirty="0" smtClean="0"/>
              <a:t> </a:t>
            </a:r>
            <a:r>
              <a:rPr lang="es-CO" dirty="0" err="1" smtClean="0"/>
              <a:t>analysis</a:t>
            </a:r>
            <a:r>
              <a:rPr lang="es-CO" dirty="0" smtClean="0"/>
              <a:t> to </a:t>
            </a:r>
            <a:r>
              <a:rPr lang="es-CO" dirty="0" err="1" smtClean="0"/>
              <a:t>understand</a:t>
            </a:r>
            <a:r>
              <a:rPr lang="es-CO" dirty="0" smtClean="0"/>
              <a:t> </a:t>
            </a:r>
            <a:r>
              <a:rPr lang="es-CO" dirty="0" err="1" smtClean="0"/>
              <a:t>how</a:t>
            </a:r>
            <a:r>
              <a:rPr lang="es-CO" dirty="0" smtClean="0"/>
              <a:t> fuel </a:t>
            </a:r>
            <a:r>
              <a:rPr lang="es-CO" dirty="0" err="1" smtClean="0"/>
              <a:t>ethanol</a:t>
            </a:r>
            <a:r>
              <a:rPr lang="es-CO" dirty="0" smtClean="0"/>
              <a:t> </a:t>
            </a:r>
            <a:r>
              <a:rPr lang="es-CO" dirty="0" err="1" smtClean="0"/>
              <a:t>industry</a:t>
            </a:r>
            <a:r>
              <a:rPr lang="es-CO" dirty="0" smtClean="0"/>
              <a:t> </a:t>
            </a:r>
            <a:r>
              <a:rPr lang="es-CO" dirty="0" err="1" smtClean="0"/>
              <a:t>should</a:t>
            </a:r>
            <a:r>
              <a:rPr lang="es-CO" dirty="0" smtClean="0"/>
              <a:t> be </a:t>
            </a:r>
            <a:r>
              <a:rPr lang="es-CO" dirty="0" err="1" smtClean="0"/>
              <a:t>developed</a:t>
            </a:r>
            <a:r>
              <a:rPr lang="es-CO" dirty="0" smtClean="0"/>
              <a:t> </a:t>
            </a:r>
          </a:p>
        </p:txBody>
      </p:sp>
    </p:spTree>
    <p:extLst>
      <p:ext uri="{BB962C8B-B14F-4D97-AF65-F5344CB8AC3E}">
        <p14:creationId xmlns:p14="http://schemas.microsoft.com/office/powerpoint/2010/main" val="25533259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7715251" cy="654294"/>
          </a:xfrm>
        </p:spPr>
        <p:txBody>
          <a:bodyPr/>
          <a:lstStyle/>
          <a:p>
            <a:r>
              <a:rPr lang="en-US" dirty="0"/>
              <a:t>Example </a:t>
            </a:r>
            <a:r>
              <a:rPr lang="en-US" dirty="0" smtClean="0"/>
              <a:t>3: </a:t>
            </a:r>
            <a:r>
              <a:rPr lang="en-US" dirty="0"/>
              <a:t>BEFS </a:t>
            </a:r>
            <a:r>
              <a:rPr lang="en-US" dirty="0" smtClean="0"/>
              <a:t>RA Egypt</a:t>
            </a:r>
            <a:endParaRPr lang="en-US" dirty="0"/>
          </a:p>
        </p:txBody>
      </p:sp>
      <p:sp>
        <p:nvSpPr>
          <p:cNvPr id="3" name="CuadroTexto 2"/>
          <p:cNvSpPr txBox="1"/>
          <p:nvPr/>
        </p:nvSpPr>
        <p:spPr>
          <a:xfrm>
            <a:off x="76200" y="6096000"/>
            <a:ext cx="9067800"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US" sz="1800" dirty="0" smtClean="0"/>
              <a:t>Natural Resources Tools	: </a:t>
            </a:r>
            <a:r>
              <a:rPr lang="en-US" sz="1800" i="1" u="sng" dirty="0" smtClean="0">
                <a:solidFill>
                  <a:srgbClr val="C00000"/>
                </a:solidFill>
              </a:rPr>
              <a:t>Agriculture Residues</a:t>
            </a:r>
          </a:p>
          <a:p>
            <a:r>
              <a:rPr lang="en-US" sz="1800" dirty="0" smtClean="0"/>
              <a:t>Energy End Use Tools	: </a:t>
            </a:r>
            <a:r>
              <a:rPr lang="en-US" sz="1800" i="1" u="sng" dirty="0" smtClean="0">
                <a:solidFill>
                  <a:srgbClr val="C00000"/>
                </a:solidFill>
              </a:rPr>
              <a:t>Briquettes, Pellets, CHP and Biogas Industrial</a:t>
            </a:r>
            <a:endParaRPr lang="en-US" sz="1800" i="1" u="sng" dirty="0">
              <a:solidFill>
                <a:srgbClr val="C00000"/>
              </a:solidFill>
            </a:endParaRPr>
          </a:p>
        </p:txBody>
      </p:sp>
      <p:sp>
        <p:nvSpPr>
          <p:cNvPr id="15" name="CuadroTexto 14"/>
          <p:cNvSpPr txBox="1"/>
          <p:nvPr/>
        </p:nvSpPr>
        <p:spPr>
          <a:xfrm>
            <a:off x="152400" y="807034"/>
            <a:ext cx="4876800" cy="212365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200" b="1" dirty="0" smtClean="0"/>
              <a:t>Features:</a:t>
            </a:r>
          </a:p>
          <a:p>
            <a:r>
              <a:rPr lang="en-US" sz="2200" dirty="0" smtClean="0"/>
              <a:t>To </a:t>
            </a:r>
            <a:r>
              <a:rPr lang="en-US" sz="2200" dirty="0"/>
              <a:t>estimate the potential of agricultural residues for </a:t>
            </a:r>
            <a:r>
              <a:rPr lang="en-US" sz="2200" dirty="0" smtClean="0"/>
              <a:t>bioenergy production, and profitable production conditions, </a:t>
            </a:r>
            <a:r>
              <a:rPr lang="en-US" sz="2200" dirty="0"/>
              <a:t>as well as the geographical distribution within Egypt</a:t>
            </a:r>
            <a:endParaRPr lang="es-CO" sz="2200" dirty="0" smtClean="0"/>
          </a:p>
        </p:txBody>
      </p:sp>
      <p:pic>
        <p:nvPicPr>
          <p:cNvPr id="8" name="Imagen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4800" y="3220252"/>
            <a:ext cx="4544972" cy="2707005"/>
          </a:xfrm>
          <a:prstGeom prst="rect">
            <a:avLst/>
          </a:prstGeom>
        </p:spPr>
      </p:pic>
      <p:pic>
        <p:nvPicPr>
          <p:cNvPr id="4" name="Imagen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3001" y="2981628"/>
            <a:ext cx="4165600" cy="2944342"/>
          </a:xfrm>
          <a:prstGeom prst="rect">
            <a:avLst/>
          </a:prstGeom>
        </p:spPr>
      </p:pic>
      <p:pic>
        <p:nvPicPr>
          <p:cNvPr id="11" name="Imagen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61424" y="781634"/>
            <a:ext cx="3757176" cy="1991863"/>
          </a:xfrm>
          <a:prstGeom prst="rect">
            <a:avLst/>
          </a:prstGeom>
        </p:spPr>
      </p:pic>
    </p:spTree>
    <p:extLst>
      <p:ext uri="{BB962C8B-B14F-4D97-AF65-F5344CB8AC3E}">
        <p14:creationId xmlns:p14="http://schemas.microsoft.com/office/powerpoint/2010/main" val="1368819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5749" y="228600"/>
            <a:ext cx="7715251" cy="533400"/>
          </a:xfrm>
        </p:spPr>
        <p:txBody>
          <a:bodyPr/>
          <a:lstStyle/>
          <a:p>
            <a:r>
              <a:rPr lang="en-US" sz="3600" dirty="0" smtClean="0"/>
              <a:t>Main Challenges Found</a:t>
            </a:r>
            <a:endParaRPr lang="en-US" sz="3600"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4045711392"/>
              </p:ext>
            </p:extLst>
          </p:nvPr>
        </p:nvGraphicFramePr>
        <p:xfrm>
          <a:off x="152400" y="762000"/>
          <a:ext cx="3276600" cy="6026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upo 4"/>
          <p:cNvGrpSpPr/>
          <p:nvPr/>
        </p:nvGrpSpPr>
        <p:grpSpPr>
          <a:xfrm>
            <a:off x="3783330" y="839882"/>
            <a:ext cx="4724400" cy="6018118"/>
            <a:chOff x="4408026" y="770432"/>
            <a:chExt cx="4724400" cy="6018118"/>
          </a:xfrm>
        </p:grpSpPr>
        <p:sp>
          <p:nvSpPr>
            <p:cNvPr id="6" name="Rectángulo 5"/>
            <p:cNvSpPr/>
            <p:nvPr/>
          </p:nvSpPr>
          <p:spPr bwMode="auto">
            <a:xfrm>
              <a:off x="4408026" y="770432"/>
              <a:ext cx="4724400" cy="6018118"/>
            </a:xfrm>
            <a:prstGeom prst="rect">
              <a:avLst/>
            </a:prstGeom>
            <a:solidFill>
              <a:schemeClr val="bg1">
                <a:lumMod val="50000"/>
              </a:schemeClr>
            </a:solidFill>
            <a:ln>
              <a:noFill/>
              <a:headEnd type="none" w="med" len="med"/>
              <a:tailEnd type="none" w="med" len="med"/>
            </a:ln>
            <a:effec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pic>
          <p:nvPicPr>
            <p:cNvPr id="3" name="Imagen 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20339" y="914400"/>
              <a:ext cx="4484077" cy="2657301"/>
            </a:xfrm>
            <a:prstGeom prst="rect">
              <a:avLst/>
            </a:prstGeom>
          </p:spPr>
        </p:pic>
        <p:pic>
          <p:nvPicPr>
            <p:cNvPr id="4" name="Imagen 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20340" y="3733800"/>
              <a:ext cx="4484077" cy="2892651"/>
            </a:xfrm>
            <a:prstGeom prst="rect">
              <a:avLst/>
            </a:prstGeom>
          </p:spPr>
        </p:pic>
      </p:grpSp>
      <p:grpSp>
        <p:nvGrpSpPr>
          <p:cNvPr id="13" name="Grupo 12"/>
          <p:cNvGrpSpPr/>
          <p:nvPr/>
        </p:nvGrpSpPr>
        <p:grpSpPr>
          <a:xfrm>
            <a:off x="3783330" y="963660"/>
            <a:ext cx="4735975" cy="5247774"/>
            <a:chOff x="3657600" y="1210768"/>
            <a:chExt cx="4735975" cy="5247774"/>
          </a:xfrm>
        </p:grpSpPr>
        <p:pic>
          <p:nvPicPr>
            <p:cNvPr id="8" name="Imagen 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57600" y="4494443"/>
              <a:ext cx="4664735" cy="1964099"/>
            </a:xfrm>
            <a:prstGeom prst="rect">
              <a:avLst/>
            </a:prstGeom>
          </p:spPr>
        </p:pic>
        <p:sp>
          <p:nvSpPr>
            <p:cNvPr id="10" name="Flecha a la derecha con muesca 9"/>
            <p:cNvSpPr/>
            <p:nvPr/>
          </p:nvSpPr>
          <p:spPr bwMode="auto">
            <a:xfrm rot="5400000">
              <a:off x="5624204" y="3563269"/>
              <a:ext cx="731526" cy="609600"/>
            </a:xfrm>
            <a:prstGeom prst="notchedRightArrow">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bodyPr>
            <a:lstStyle>
              <a:defPPr>
                <a:defRPr lang="th-TH"/>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smtClean="0">
                <a:ln>
                  <a:noFill/>
                </a:ln>
                <a:solidFill>
                  <a:schemeClr val="tx1"/>
                </a:solidFill>
                <a:effectLst/>
                <a:latin typeface="Times" pitchFamily="18" charset="0"/>
              </a:endParaRPr>
            </a:p>
          </p:txBody>
        </p:sp>
        <p:grpSp>
          <p:nvGrpSpPr>
            <p:cNvPr id="12" name="Grupo 11"/>
            <p:cNvGrpSpPr/>
            <p:nvPr/>
          </p:nvGrpSpPr>
          <p:grpSpPr>
            <a:xfrm>
              <a:off x="3661853" y="1210768"/>
              <a:ext cx="4731722" cy="2172155"/>
              <a:chOff x="3661853" y="1210768"/>
              <a:chExt cx="4731722" cy="2172155"/>
            </a:xfrm>
          </p:grpSpPr>
          <p:pic>
            <p:nvPicPr>
              <p:cNvPr id="9" name="Imagen 8"/>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61853" y="1695913"/>
                <a:ext cx="4731722" cy="1687010"/>
              </a:xfrm>
              <a:prstGeom prst="rect">
                <a:avLst/>
              </a:prstGeom>
              <a:ln>
                <a:noFill/>
              </a:ln>
            </p:spPr>
            <p:style>
              <a:lnRef idx="2">
                <a:schemeClr val="accent4"/>
              </a:lnRef>
              <a:fillRef idx="1">
                <a:schemeClr val="lt1"/>
              </a:fillRef>
              <a:effectRef idx="0">
                <a:schemeClr val="accent4"/>
              </a:effectRef>
              <a:fontRef idx="minor">
                <a:schemeClr val="dk1"/>
              </a:fontRef>
            </p:style>
          </p:pic>
          <p:sp>
            <p:nvSpPr>
              <p:cNvPr id="11" name="CuadroTexto 10"/>
              <p:cNvSpPr txBox="1"/>
              <p:nvPr/>
            </p:nvSpPr>
            <p:spPr>
              <a:xfrm>
                <a:off x="4724400" y="1210768"/>
                <a:ext cx="2819400" cy="523220"/>
              </a:xfrm>
              <a:prstGeom prst="rect">
                <a:avLst/>
              </a:prstGeom>
              <a:noFill/>
            </p:spPr>
            <p:txBody>
              <a:bodyPr wrap="square" rtlCol="0">
                <a:spAutoFit/>
              </a:bodyPr>
              <a:lstStyle/>
              <a:p>
                <a:r>
                  <a:rPr lang="en-US" b="1" i="1" dirty="0" smtClean="0"/>
                  <a:t>BEFS Results</a:t>
                </a:r>
                <a:endParaRPr lang="en-US" b="1" i="1" dirty="0"/>
              </a:p>
            </p:txBody>
          </p:sp>
        </p:grpSp>
      </p:grpSp>
      <p:grpSp>
        <p:nvGrpSpPr>
          <p:cNvPr id="16" name="Grupo 15"/>
          <p:cNvGrpSpPr/>
          <p:nvPr/>
        </p:nvGrpSpPr>
        <p:grpSpPr>
          <a:xfrm>
            <a:off x="4128134" y="1005840"/>
            <a:ext cx="4248150" cy="5364046"/>
            <a:chOff x="3752850" y="1066799"/>
            <a:chExt cx="4248150" cy="5364046"/>
          </a:xfrm>
        </p:grpSpPr>
        <p:pic>
          <p:nvPicPr>
            <p:cNvPr id="14" name="Imagen 13"/>
            <p:cNvPicPr>
              <a:picLocks noChangeAspect="1"/>
            </p:cNvPicPr>
            <p:nvPr/>
          </p:nvPicPr>
          <p:blipFill>
            <a:blip r:embed="rId11">
              <a:duotone>
                <a:schemeClr val="accent5">
                  <a:shade val="45000"/>
                  <a:satMod val="135000"/>
                </a:schemeClr>
                <a:prstClr val="white"/>
              </a:duotone>
            </a:blip>
            <a:stretch>
              <a:fillRect/>
            </a:stretch>
          </p:blipFill>
          <p:spPr>
            <a:xfrm>
              <a:off x="3752850" y="3744795"/>
              <a:ext cx="4248150" cy="2686050"/>
            </a:xfrm>
            <a:prstGeom prst="rect">
              <a:avLst/>
            </a:prstGeom>
          </p:spPr>
        </p:pic>
        <p:pic>
          <p:nvPicPr>
            <p:cNvPr id="15" name="Imagen 14"/>
            <p:cNvPicPr>
              <a:picLocks noChangeAspect="1"/>
            </p:cNvPicPr>
            <p:nvPr/>
          </p:nvPicPr>
          <p:blipFill>
            <a:blip r:embed="rId12"/>
            <a:stretch>
              <a:fillRect/>
            </a:stretch>
          </p:blipFill>
          <p:spPr>
            <a:xfrm>
              <a:off x="4572000" y="1066799"/>
              <a:ext cx="2677995" cy="2677995"/>
            </a:xfrm>
            <a:prstGeom prst="rect">
              <a:avLst/>
            </a:prstGeom>
          </p:spPr>
        </p:pic>
      </p:grpSp>
    </p:spTree>
    <p:extLst>
      <p:ext uri="{BB962C8B-B14F-4D97-AF65-F5344CB8AC3E}">
        <p14:creationId xmlns:p14="http://schemas.microsoft.com/office/powerpoint/2010/main" val="17245829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graphicEl>
                                              <a:dgm id="{52520418-C9AB-4117-A039-32D4FA0086F9}"/>
                                            </p:graphicEl>
                                          </p:spTgt>
                                        </p:tgtEl>
                                        <p:attrNameLst>
                                          <p:attrName>style.visibility</p:attrName>
                                        </p:attrNameLst>
                                      </p:cBhvr>
                                      <p:to>
                                        <p:strVal val="visible"/>
                                      </p:to>
                                    </p:set>
                                    <p:animEffect transition="in" filter="fade">
                                      <p:cBhvr>
                                        <p:cTn id="7" dur="1000"/>
                                        <p:tgtEl>
                                          <p:spTgt spid="7">
                                            <p:graphicEl>
                                              <a:dgm id="{52520418-C9AB-4117-A039-32D4FA0086F9}"/>
                                            </p:graphicEl>
                                          </p:spTgt>
                                        </p:tgtEl>
                                      </p:cBhvr>
                                    </p:animEffect>
                                    <p:anim calcmode="lin" valueType="num">
                                      <p:cBhvr>
                                        <p:cTn id="8" dur="1000" fill="hold"/>
                                        <p:tgtEl>
                                          <p:spTgt spid="7">
                                            <p:graphicEl>
                                              <a:dgm id="{52520418-C9AB-4117-A039-32D4FA0086F9}"/>
                                            </p:graphicEl>
                                          </p:spTgt>
                                        </p:tgtEl>
                                        <p:attrNameLst>
                                          <p:attrName>ppt_x</p:attrName>
                                        </p:attrNameLst>
                                      </p:cBhvr>
                                      <p:tavLst>
                                        <p:tav tm="0">
                                          <p:val>
                                            <p:strVal val="#ppt_x"/>
                                          </p:val>
                                        </p:tav>
                                        <p:tav tm="100000">
                                          <p:val>
                                            <p:strVal val="#ppt_x"/>
                                          </p:val>
                                        </p:tav>
                                      </p:tavLst>
                                    </p:anim>
                                    <p:anim calcmode="lin" valueType="num">
                                      <p:cBhvr>
                                        <p:cTn id="9" dur="1000" fill="hold"/>
                                        <p:tgtEl>
                                          <p:spTgt spid="7">
                                            <p:graphicEl>
                                              <a:dgm id="{52520418-C9AB-4117-A039-32D4FA0086F9}"/>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5"/>
                                        </p:tgtEl>
                                        <p:attrNameLst>
                                          <p:attrName>style.visibility</p:attrName>
                                        </p:attrNameLst>
                                      </p:cBhvr>
                                      <p:to>
                                        <p:strVal val="hidden"/>
                                      </p:to>
                                    </p:set>
                                  </p:childTnLst>
                                </p:cTn>
                              </p:par>
                              <p:par>
                                <p:cTn id="18" presetID="42" presetClass="entr" presetSubtype="0" fill="hold" grpId="0" nodeType="withEffect">
                                  <p:stCondLst>
                                    <p:cond delay="0"/>
                                  </p:stCondLst>
                                  <p:childTnLst>
                                    <p:set>
                                      <p:cBhvr>
                                        <p:cTn id="19" dur="1" fill="hold">
                                          <p:stCondLst>
                                            <p:cond delay="0"/>
                                          </p:stCondLst>
                                        </p:cTn>
                                        <p:tgtEl>
                                          <p:spTgt spid="7">
                                            <p:graphicEl>
                                              <a:dgm id="{E769A786-FCFC-40F5-A482-0D72F339F162}"/>
                                            </p:graphicEl>
                                          </p:spTgt>
                                        </p:tgtEl>
                                        <p:attrNameLst>
                                          <p:attrName>style.visibility</p:attrName>
                                        </p:attrNameLst>
                                      </p:cBhvr>
                                      <p:to>
                                        <p:strVal val="visible"/>
                                      </p:to>
                                    </p:set>
                                    <p:animEffect transition="in" filter="fade">
                                      <p:cBhvr>
                                        <p:cTn id="20" dur="1000"/>
                                        <p:tgtEl>
                                          <p:spTgt spid="7">
                                            <p:graphicEl>
                                              <a:dgm id="{E769A786-FCFC-40F5-A482-0D72F339F162}"/>
                                            </p:graphicEl>
                                          </p:spTgt>
                                        </p:tgtEl>
                                      </p:cBhvr>
                                    </p:animEffect>
                                    <p:anim calcmode="lin" valueType="num">
                                      <p:cBhvr>
                                        <p:cTn id="21" dur="1000" fill="hold"/>
                                        <p:tgtEl>
                                          <p:spTgt spid="7">
                                            <p:graphicEl>
                                              <a:dgm id="{E769A786-FCFC-40F5-A482-0D72F339F162}"/>
                                            </p:graphicEl>
                                          </p:spTgt>
                                        </p:tgtEl>
                                        <p:attrNameLst>
                                          <p:attrName>ppt_x</p:attrName>
                                        </p:attrNameLst>
                                      </p:cBhvr>
                                      <p:tavLst>
                                        <p:tav tm="0">
                                          <p:val>
                                            <p:strVal val="#ppt_x"/>
                                          </p:val>
                                        </p:tav>
                                        <p:tav tm="100000">
                                          <p:val>
                                            <p:strVal val="#ppt_x"/>
                                          </p:val>
                                        </p:tav>
                                      </p:tavLst>
                                    </p:anim>
                                    <p:anim calcmode="lin" valueType="num">
                                      <p:cBhvr>
                                        <p:cTn id="22" dur="1000" fill="hold"/>
                                        <p:tgtEl>
                                          <p:spTgt spid="7">
                                            <p:graphicEl>
                                              <a:dgm id="{E769A786-FCFC-40F5-A482-0D72F339F162}"/>
                                            </p:graphic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3"/>
                                        </p:tgtEl>
                                        <p:attrNameLst>
                                          <p:attrName>style.visibility</p:attrName>
                                        </p:attrNameLst>
                                      </p:cBhvr>
                                      <p:to>
                                        <p:strVal val="hidden"/>
                                      </p:to>
                                    </p:set>
                                  </p:childTnLst>
                                </p:cTn>
                              </p:par>
                              <p:par>
                                <p:cTn id="31" presetID="42" presetClass="entr" presetSubtype="0" fill="hold" grpId="0" nodeType="withEffect">
                                  <p:stCondLst>
                                    <p:cond delay="0"/>
                                  </p:stCondLst>
                                  <p:childTnLst>
                                    <p:set>
                                      <p:cBhvr>
                                        <p:cTn id="32" dur="1" fill="hold">
                                          <p:stCondLst>
                                            <p:cond delay="0"/>
                                          </p:stCondLst>
                                        </p:cTn>
                                        <p:tgtEl>
                                          <p:spTgt spid="7">
                                            <p:graphicEl>
                                              <a:dgm id="{A6088F0D-DFD6-48E8-A09C-1BC076E9F673}"/>
                                            </p:graphicEl>
                                          </p:spTgt>
                                        </p:tgtEl>
                                        <p:attrNameLst>
                                          <p:attrName>style.visibility</p:attrName>
                                        </p:attrNameLst>
                                      </p:cBhvr>
                                      <p:to>
                                        <p:strVal val="visible"/>
                                      </p:to>
                                    </p:set>
                                    <p:animEffect transition="in" filter="fade">
                                      <p:cBhvr>
                                        <p:cTn id="33" dur="1000"/>
                                        <p:tgtEl>
                                          <p:spTgt spid="7">
                                            <p:graphicEl>
                                              <a:dgm id="{A6088F0D-DFD6-48E8-A09C-1BC076E9F673}"/>
                                            </p:graphicEl>
                                          </p:spTgt>
                                        </p:tgtEl>
                                      </p:cBhvr>
                                    </p:animEffect>
                                    <p:anim calcmode="lin" valueType="num">
                                      <p:cBhvr>
                                        <p:cTn id="34" dur="1000" fill="hold"/>
                                        <p:tgtEl>
                                          <p:spTgt spid="7">
                                            <p:graphicEl>
                                              <a:dgm id="{A6088F0D-DFD6-48E8-A09C-1BC076E9F673}"/>
                                            </p:graphicEl>
                                          </p:spTgt>
                                        </p:tgtEl>
                                        <p:attrNameLst>
                                          <p:attrName>ppt_x</p:attrName>
                                        </p:attrNameLst>
                                      </p:cBhvr>
                                      <p:tavLst>
                                        <p:tav tm="0">
                                          <p:val>
                                            <p:strVal val="#ppt_x"/>
                                          </p:val>
                                        </p:tav>
                                        <p:tav tm="100000">
                                          <p:val>
                                            <p:strVal val="#ppt_x"/>
                                          </p:val>
                                        </p:tav>
                                      </p:tavLst>
                                    </p:anim>
                                    <p:anim calcmode="lin" valueType="num">
                                      <p:cBhvr>
                                        <p:cTn id="35" dur="1000" fill="hold"/>
                                        <p:tgtEl>
                                          <p:spTgt spid="7">
                                            <p:graphicEl>
                                              <a:dgm id="{A6088F0D-DFD6-48E8-A09C-1BC076E9F673}"/>
                                            </p:graphic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7715251" cy="1143000"/>
          </a:xfrm>
        </p:spPr>
        <p:txBody>
          <a:bodyPr/>
          <a:lstStyle/>
          <a:p>
            <a:r>
              <a:rPr lang="en-US" dirty="0" smtClean="0"/>
              <a:t>Upcoming Activities</a:t>
            </a:r>
            <a:endParaRPr lang="en-US" dirty="0"/>
          </a:p>
        </p:txBody>
      </p:sp>
      <p:sp>
        <p:nvSpPr>
          <p:cNvPr id="4" name="Marcador de contenido 3"/>
          <p:cNvSpPr>
            <a:spLocks noGrp="1"/>
          </p:cNvSpPr>
          <p:nvPr>
            <p:ph sz="half" idx="1"/>
          </p:nvPr>
        </p:nvSpPr>
        <p:spPr>
          <a:xfrm>
            <a:off x="457201" y="1219200"/>
            <a:ext cx="3805239" cy="5162551"/>
          </a:xfrm>
        </p:spPr>
        <p:style>
          <a:lnRef idx="1">
            <a:schemeClr val="accent3"/>
          </a:lnRef>
          <a:fillRef idx="2">
            <a:schemeClr val="accent3"/>
          </a:fillRef>
          <a:effectRef idx="1">
            <a:schemeClr val="accent3"/>
          </a:effectRef>
          <a:fontRef idx="minor">
            <a:schemeClr val="dk1"/>
          </a:fontRef>
        </p:style>
        <p:txBody>
          <a:bodyPr/>
          <a:lstStyle/>
          <a:p>
            <a:pPr marL="0" indent="0">
              <a:buNone/>
            </a:pPr>
            <a:r>
              <a:rPr lang="en-US" sz="2400" dirty="0" smtClean="0"/>
              <a:t>Opportunities </a:t>
            </a:r>
            <a:r>
              <a:rPr lang="en-US" sz="2400" dirty="0"/>
              <a:t>to reuse the potato residues and/or the waste oil to produce </a:t>
            </a:r>
            <a:r>
              <a:rPr lang="en-US" sz="2400" dirty="0" smtClean="0"/>
              <a:t>energy </a:t>
            </a:r>
            <a:r>
              <a:rPr lang="en-US" sz="2400" dirty="0"/>
              <a:t>in Rwanda Potato Chip Companies</a:t>
            </a:r>
          </a:p>
          <a:p>
            <a:endParaRPr lang="en-US" sz="2400" dirty="0"/>
          </a:p>
          <a:p>
            <a:endParaRPr lang="en-US" sz="2400" dirty="0"/>
          </a:p>
        </p:txBody>
      </p:sp>
      <p:sp>
        <p:nvSpPr>
          <p:cNvPr id="5" name="Marcador de contenido 4"/>
          <p:cNvSpPr>
            <a:spLocks noGrp="1"/>
          </p:cNvSpPr>
          <p:nvPr>
            <p:ph sz="half" idx="2"/>
          </p:nvPr>
        </p:nvSpPr>
        <p:spPr>
          <a:xfrm>
            <a:off x="4414843" y="1219200"/>
            <a:ext cx="3805237" cy="5162551"/>
          </a:xfrm>
        </p:spPr>
        <p:style>
          <a:lnRef idx="1">
            <a:schemeClr val="accent5"/>
          </a:lnRef>
          <a:fillRef idx="2">
            <a:schemeClr val="accent5"/>
          </a:fillRef>
          <a:effectRef idx="1">
            <a:schemeClr val="accent5"/>
          </a:effectRef>
          <a:fontRef idx="minor">
            <a:schemeClr val="dk1"/>
          </a:fontRef>
        </p:style>
        <p:txBody>
          <a:bodyPr/>
          <a:lstStyle/>
          <a:p>
            <a:pPr marL="0" indent="0">
              <a:buNone/>
            </a:pPr>
            <a:r>
              <a:rPr lang="en-US" sz="2400" dirty="0" smtClean="0"/>
              <a:t>Capacity building on the BEFS Approach and Rapid Appraisal and dissemination and training for African experts with the Energy Institute </a:t>
            </a:r>
            <a:r>
              <a:rPr lang="en-GB" sz="2400" dirty="0" err="1"/>
              <a:t>Hrvoje</a:t>
            </a:r>
            <a:r>
              <a:rPr lang="en-GB" sz="2400" dirty="0"/>
              <a:t> </a:t>
            </a:r>
            <a:r>
              <a:rPr lang="en-GB" sz="2400" dirty="0" err="1" smtClean="0"/>
              <a:t>Požar</a:t>
            </a:r>
            <a:r>
              <a:rPr lang="en-GB" sz="2400" dirty="0" smtClean="0"/>
              <a:t> (Croatia)</a:t>
            </a:r>
            <a:endParaRPr lang="en-US" sz="2400" dirty="0"/>
          </a:p>
        </p:txBody>
      </p:sp>
      <p:pic>
        <p:nvPicPr>
          <p:cNvPr id="6" name="Imagen 5"/>
          <p:cNvPicPr>
            <a:picLocks noChangeAspect="1"/>
          </p:cNvPicPr>
          <p:nvPr/>
        </p:nvPicPr>
        <p:blipFill>
          <a:blip r:embed="rId2"/>
          <a:stretch>
            <a:fillRect/>
          </a:stretch>
        </p:blipFill>
        <p:spPr>
          <a:xfrm>
            <a:off x="762000" y="3733800"/>
            <a:ext cx="3255107" cy="2378732"/>
          </a:xfrm>
          <a:prstGeom prst="rect">
            <a:avLst/>
          </a:prstGeom>
        </p:spPr>
      </p:pic>
      <p:pic>
        <p:nvPicPr>
          <p:cNvPr id="7" name="Imagen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95612" y="4024485"/>
            <a:ext cx="3443697" cy="2114551"/>
          </a:xfrm>
          <a:prstGeom prst="rect">
            <a:avLst/>
          </a:prstGeom>
        </p:spPr>
      </p:pic>
    </p:spTree>
    <p:extLst>
      <p:ext uri="{BB962C8B-B14F-4D97-AF65-F5344CB8AC3E}">
        <p14:creationId xmlns:p14="http://schemas.microsoft.com/office/powerpoint/2010/main" val="19815325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9448" y="61767"/>
            <a:ext cx="7848600" cy="850402"/>
          </a:xfrm>
        </p:spPr>
        <p:txBody>
          <a:bodyPr/>
          <a:lstStyle/>
          <a:p>
            <a:r>
              <a:rPr lang="en-US" sz="3200" dirty="0" smtClean="0"/>
              <a:t>Potential areas for further development</a:t>
            </a:r>
            <a:endParaRPr lang="en-US" sz="3200" dirty="0"/>
          </a:p>
        </p:txBody>
      </p:sp>
      <p:grpSp>
        <p:nvGrpSpPr>
          <p:cNvPr id="19" name="Grupo 18"/>
          <p:cNvGrpSpPr/>
          <p:nvPr/>
        </p:nvGrpSpPr>
        <p:grpSpPr>
          <a:xfrm>
            <a:off x="258504" y="2444445"/>
            <a:ext cx="8028248" cy="2743200"/>
            <a:chOff x="353530" y="1209364"/>
            <a:chExt cx="8028248" cy="2743200"/>
          </a:xfrm>
        </p:grpSpPr>
        <p:grpSp>
          <p:nvGrpSpPr>
            <p:cNvPr id="8" name="Grupo 7"/>
            <p:cNvGrpSpPr/>
            <p:nvPr/>
          </p:nvGrpSpPr>
          <p:grpSpPr>
            <a:xfrm>
              <a:off x="353530" y="1209364"/>
              <a:ext cx="8028248" cy="2743200"/>
              <a:chOff x="1559" y="-17145"/>
              <a:chExt cx="2535821" cy="4781550"/>
            </a:xfrm>
            <a:scene3d>
              <a:camera prst="orthographicFront"/>
              <a:lightRig rig="flat" dir="t"/>
            </a:scene3d>
          </p:grpSpPr>
          <p:sp>
            <p:nvSpPr>
              <p:cNvPr id="15" name="Rectángulo redondeado 14"/>
              <p:cNvSpPr/>
              <p:nvPr/>
            </p:nvSpPr>
            <p:spPr>
              <a:xfrm>
                <a:off x="1559" y="-17145"/>
                <a:ext cx="2535821" cy="4781550"/>
              </a:xfrm>
              <a:prstGeom prst="roundRect">
                <a:avLst>
                  <a:gd name="adj" fmla="val 10000"/>
                </a:avLst>
              </a:prstGeom>
            </p:spPr>
            <p:style>
              <a:lnRef idx="2">
                <a:schemeClr val="accent6"/>
              </a:lnRef>
              <a:fillRef idx="1">
                <a:schemeClr val="lt1"/>
              </a:fillRef>
              <a:effectRef idx="0">
                <a:schemeClr val="accent6"/>
              </a:effectRef>
              <a:fontRef idx="minor">
                <a:schemeClr val="dk1"/>
              </a:fontRef>
            </p:style>
          </p:sp>
          <p:sp>
            <p:nvSpPr>
              <p:cNvPr id="16" name="Rectángulo 15"/>
              <p:cNvSpPr/>
              <p:nvPr/>
            </p:nvSpPr>
            <p:spPr>
              <a:xfrm>
                <a:off x="159052" y="1558713"/>
                <a:ext cx="1034954" cy="1912620"/>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2400" kern="1200" dirty="0" smtClean="0"/>
                  <a:t>Further refinement on the biomass mobilization aspects of the bioenergy supply chain</a:t>
                </a:r>
                <a:endParaRPr lang="es-MX" sz="2400" kern="1200" dirty="0"/>
              </a:p>
            </p:txBody>
          </p:sp>
        </p:grpSp>
        <p:pic>
          <p:nvPicPr>
            <p:cNvPr id="18" name="Imagen 1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57834" y="1371600"/>
              <a:ext cx="3337420" cy="2326482"/>
            </a:xfrm>
            <a:prstGeom prst="rect">
              <a:avLst/>
            </a:prstGeom>
          </p:spPr>
        </p:pic>
      </p:grpSp>
      <p:grpSp>
        <p:nvGrpSpPr>
          <p:cNvPr id="20" name="Grupo 19"/>
          <p:cNvGrpSpPr/>
          <p:nvPr/>
        </p:nvGrpSpPr>
        <p:grpSpPr>
          <a:xfrm>
            <a:off x="258504" y="2453164"/>
            <a:ext cx="8028249" cy="2633513"/>
            <a:chOff x="229927" y="4072087"/>
            <a:chExt cx="8028249" cy="2633513"/>
          </a:xfrm>
        </p:grpSpPr>
        <p:grpSp>
          <p:nvGrpSpPr>
            <p:cNvPr id="9" name="Grupo 8"/>
            <p:cNvGrpSpPr/>
            <p:nvPr/>
          </p:nvGrpSpPr>
          <p:grpSpPr>
            <a:xfrm>
              <a:off x="229927" y="4072087"/>
              <a:ext cx="8028249" cy="2633513"/>
              <a:chOff x="-8202524" y="936143"/>
              <a:chExt cx="8128077" cy="4781550"/>
            </a:xfrm>
            <a:scene3d>
              <a:camera prst="orthographicFront"/>
              <a:lightRig rig="flat" dir="t"/>
            </a:scene3d>
          </p:grpSpPr>
          <p:sp>
            <p:nvSpPr>
              <p:cNvPr id="13" name="Rectángulo redondeado 12"/>
              <p:cNvSpPr/>
              <p:nvPr/>
            </p:nvSpPr>
            <p:spPr>
              <a:xfrm>
                <a:off x="-8202524" y="936143"/>
                <a:ext cx="8128077" cy="4781550"/>
              </a:xfrm>
              <a:prstGeom prst="roundRect">
                <a:avLst>
                  <a:gd name="adj" fmla="val 10000"/>
                </a:avLst>
              </a:prstGeom>
            </p:spPr>
            <p:style>
              <a:lnRef idx="2">
                <a:schemeClr val="accent6"/>
              </a:lnRef>
              <a:fillRef idx="1">
                <a:schemeClr val="lt1"/>
              </a:fillRef>
              <a:effectRef idx="0">
                <a:schemeClr val="accent6"/>
              </a:effectRef>
              <a:fontRef idx="minor">
                <a:schemeClr val="dk1"/>
              </a:fontRef>
            </p:style>
          </p:sp>
          <p:sp>
            <p:nvSpPr>
              <p:cNvPr id="14" name="Rectángulo 13"/>
              <p:cNvSpPr/>
              <p:nvPr/>
            </p:nvSpPr>
            <p:spPr>
              <a:xfrm>
                <a:off x="-8148533" y="2370606"/>
                <a:ext cx="3886777" cy="1912620"/>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2400" kern="1200" dirty="0" smtClean="0"/>
                  <a:t>Further differentiation at the agriculture production level </a:t>
                </a:r>
                <a:r>
                  <a:rPr lang="en-US" sz="2400" kern="1200" dirty="0" err="1" smtClean="0"/>
                  <a:t>eg</a:t>
                </a:r>
                <a:r>
                  <a:rPr lang="en-US" sz="2400" kern="1200" dirty="0" smtClean="0"/>
                  <a:t> large scale versus small-scale production levels</a:t>
                </a:r>
                <a:endParaRPr lang="es-MX" sz="2400" kern="1200" dirty="0"/>
              </a:p>
            </p:txBody>
          </p:sp>
        </p:grpSp>
        <p:grpSp>
          <p:nvGrpSpPr>
            <p:cNvPr id="17" name="Grupo 16"/>
            <p:cNvGrpSpPr/>
            <p:nvPr/>
          </p:nvGrpSpPr>
          <p:grpSpPr>
            <a:xfrm>
              <a:off x="4453039" y="4634328"/>
              <a:ext cx="3499806" cy="1567162"/>
              <a:chOff x="-8288020" y="1805006"/>
              <a:chExt cx="6288494" cy="1752602"/>
            </a:xfrm>
          </p:grpSpPr>
          <p:pic>
            <p:nvPicPr>
              <p:cNvPr id="5" name="Imagen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88020" y="1805007"/>
                <a:ext cx="3048001" cy="1752601"/>
              </a:xfrm>
              <a:prstGeom prst="rect">
                <a:avLst/>
              </a:prstGeom>
            </p:spPr>
          </p:pic>
          <p:pic>
            <p:nvPicPr>
              <p:cNvPr id="6" name="Imagen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47527" y="1805006"/>
                <a:ext cx="3048001" cy="1752601"/>
              </a:xfrm>
              <a:prstGeom prst="rect">
                <a:avLst/>
              </a:prstGeom>
            </p:spPr>
          </p:pic>
        </p:grpSp>
      </p:grpSp>
      <p:grpSp>
        <p:nvGrpSpPr>
          <p:cNvPr id="22" name="Grupo 21"/>
          <p:cNvGrpSpPr/>
          <p:nvPr/>
        </p:nvGrpSpPr>
        <p:grpSpPr>
          <a:xfrm>
            <a:off x="258504" y="2487656"/>
            <a:ext cx="8028248" cy="2564531"/>
            <a:chOff x="229928" y="4072087"/>
            <a:chExt cx="8028248" cy="2564531"/>
          </a:xfrm>
        </p:grpSpPr>
        <p:grpSp>
          <p:nvGrpSpPr>
            <p:cNvPr id="10" name="Grupo 9"/>
            <p:cNvGrpSpPr/>
            <p:nvPr/>
          </p:nvGrpSpPr>
          <p:grpSpPr>
            <a:xfrm>
              <a:off x="229928" y="4072087"/>
              <a:ext cx="8028248" cy="2564531"/>
              <a:chOff x="5225423" y="0"/>
              <a:chExt cx="2535821" cy="4401585"/>
            </a:xfrm>
            <a:scene3d>
              <a:camera prst="orthographicFront"/>
              <a:lightRig rig="flat" dir="t"/>
            </a:scene3d>
          </p:grpSpPr>
          <p:sp>
            <p:nvSpPr>
              <p:cNvPr id="11" name="Rectángulo redondeado 10"/>
              <p:cNvSpPr/>
              <p:nvPr/>
            </p:nvSpPr>
            <p:spPr>
              <a:xfrm>
                <a:off x="5225423" y="0"/>
                <a:ext cx="2535821" cy="4401585"/>
              </a:xfrm>
              <a:prstGeom prst="roundRect">
                <a:avLst>
                  <a:gd name="adj" fmla="val 10000"/>
                </a:avLst>
              </a:prstGeom>
            </p:spPr>
            <p:style>
              <a:lnRef idx="2">
                <a:schemeClr val="accent5"/>
              </a:lnRef>
              <a:fillRef idx="1">
                <a:schemeClr val="lt1"/>
              </a:fillRef>
              <a:effectRef idx="0">
                <a:schemeClr val="accent5"/>
              </a:effectRef>
              <a:fontRef idx="minor">
                <a:schemeClr val="dk1"/>
              </a:fontRef>
            </p:style>
          </p:sp>
          <p:sp>
            <p:nvSpPr>
              <p:cNvPr id="12" name="Rectángulo 11"/>
              <p:cNvSpPr/>
              <p:nvPr/>
            </p:nvSpPr>
            <p:spPr>
              <a:xfrm>
                <a:off x="6493334" y="1381154"/>
                <a:ext cx="1192447" cy="1912620"/>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2400" kern="1200" dirty="0" smtClean="0"/>
                  <a:t>Integration of a comparison of bioenergy versus other renewable energy alternatives</a:t>
                </a:r>
                <a:endParaRPr lang="es-MX" sz="2400" kern="1200" dirty="0"/>
              </a:p>
            </p:txBody>
          </p:sp>
        </p:grpSp>
        <p:pic>
          <p:nvPicPr>
            <p:cNvPr id="21" name="Imagen 2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1743" y="4133850"/>
              <a:ext cx="3124200" cy="2343150"/>
            </a:xfrm>
            <a:prstGeom prst="rect">
              <a:avLst/>
            </a:prstGeom>
          </p:spPr>
        </p:pic>
      </p:grpSp>
    </p:spTree>
    <p:extLst>
      <p:ext uri="{BB962C8B-B14F-4D97-AF65-F5344CB8AC3E}">
        <p14:creationId xmlns:p14="http://schemas.microsoft.com/office/powerpoint/2010/main" val="9436078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2"/>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7715250" cy="1143000"/>
          </a:xfrm>
        </p:spPr>
        <p:txBody>
          <a:bodyPr/>
          <a:lstStyle/>
          <a:p>
            <a:r>
              <a:rPr lang="en-US" dirty="0" smtClean="0"/>
              <a:t>Where to find all the information</a:t>
            </a:r>
            <a:endParaRPr lang="en-US" dirty="0"/>
          </a:p>
        </p:txBody>
      </p:sp>
      <p:sp>
        <p:nvSpPr>
          <p:cNvPr id="3" name="Content Placeholder 2"/>
          <p:cNvSpPr>
            <a:spLocks noGrp="1"/>
          </p:cNvSpPr>
          <p:nvPr>
            <p:ph idx="1"/>
          </p:nvPr>
        </p:nvSpPr>
        <p:spPr/>
        <p:txBody>
          <a:bodyPr/>
          <a:lstStyle/>
          <a:p>
            <a:endParaRPr lang="en-US"/>
          </a:p>
        </p:txBody>
      </p:sp>
      <p:pic>
        <p:nvPicPr>
          <p:cNvPr id="102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2440" y="990600"/>
            <a:ext cx="9024056" cy="555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upo 5"/>
          <p:cNvGrpSpPr/>
          <p:nvPr/>
        </p:nvGrpSpPr>
        <p:grpSpPr>
          <a:xfrm>
            <a:off x="1894592" y="640023"/>
            <a:ext cx="7141904" cy="1008112"/>
            <a:chOff x="1894592" y="640023"/>
            <a:chExt cx="7141904" cy="1008112"/>
          </a:xfrm>
        </p:grpSpPr>
        <p:sp>
          <p:nvSpPr>
            <p:cNvPr id="4" name="Right Arrow 3"/>
            <p:cNvSpPr/>
            <p:nvPr/>
          </p:nvSpPr>
          <p:spPr bwMode="auto">
            <a:xfrm rot="9662961">
              <a:off x="1894592" y="640023"/>
              <a:ext cx="936104" cy="1008112"/>
            </a:xfrm>
            <a:prstGeom prst="rightArrow">
              <a:avLst/>
            </a:prstGeom>
            <a:solidFill>
              <a:schemeClr val="accent1"/>
            </a:solidFill>
            <a:ln w="2857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0" hangingPunct="0"/>
              <a:endParaRPr lang="en-US" sz="2400">
                <a:solidFill>
                  <a:schemeClr val="bg1"/>
                </a:solidFill>
                <a:latin typeface="Calibri" panose="020F0502020204030204" pitchFamily="34" charset="0"/>
              </a:endParaRPr>
            </a:p>
          </p:txBody>
        </p:sp>
        <p:sp>
          <p:nvSpPr>
            <p:cNvPr id="5" name="Rounded Rectangle 4"/>
            <p:cNvSpPr/>
            <p:nvPr/>
          </p:nvSpPr>
          <p:spPr bwMode="auto">
            <a:xfrm>
              <a:off x="2987824" y="692696"/>
              <a:ext cx="6048672" cy="744983"/>
            </a:xfrm>
            <a:prstGeom prst="roundRect">
              <a:avLst/>
            </a:prstGeom>
            <a:solidFill>
              <a:schemeClr val="accent1"/>
            </a:solid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Calibri" panose="020F0502020204030204" pitchFamily="34" charset="0"/>
                </a:rPr>
                <a:t>www.fao.org/energy/befs/rapid-appraisal/en/</a:t>
              </a:r>
            </a:p>
          </p:txBody>
        </p:sp>
      </p:grpSp>
      <p:grpSp>
        <p:nvGrpSpPr>
          <p:cNvPr id="16" name="Grupo 15"/>
          <p:cNvGrpSpPr/>
          <p:nvPr/>
        </p:nvGrpSpPr>
        <p:grpSpPr>
          <a:xfrm>
            <a:off x="4156649" y="1700808"/>
            <a:ext cx="4879847" cy="1151732"/>
            <a:chOff x="4156649" y="1700808"/>
            <a:chExt cx="4879847" cy="1151732"/>
          </a:xfrm>
        </p:grpSpPr>
        <p:sp>
          <p:nvSpPr>
            <p:cNvPr id="9" name="Right Arrow 8"/>
            <p:cNvSpPr/>
            <p:nvPr/>
          </p:nvSpPr>
          <p:spPr bwMode="auto">
            <a:xfrm rot="9408087">
              <a:off x="4156649" y="1844428"/>
              <a:ext cx="936104" cy="1008112"/>
            </a:xfrm>
            <a:prstGeom prst="rightArrow">
              <a:avLst/>
            </a:prstGeom>
            <a:solidFill>
              <a:schemeClr val="accent1"/>
            </a:solidFill>
            <a:ln w="2857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0" hangingPunct="0"/>
              <a:endParaRPr lang="en-US" sz="2400">
                <a:solidFill>
                  <a:schemeClr val="bg1"/>
                </a:solidFill>
                <a:latin typeface="Calibri" panose="020F0502020204030204" pitchFamily="34" charset="0"/>
              </a:endParaRPr>
            </a:p>
          </p:txBody>
        </p:sp>
        <p:sp>
          <p:nvSpPr>
            <p:cNvPr id="10" name="Rounded Rectangle 9"/>
            <p:cNvSpPr/>
            <p:nvPr/>
          </p:nvSpPr>
          <p:spPr bwMode="auto">
            <a:xfrm>
              <a:off x="5588496" y="1700808"/>
              <a:ext cx="3448000" cy="744983"/>
            </a:xfrm>
            <a:prstGeom prst="roundRect">
              <a:avLst/>
            </a:prstGeom>
            <a:solidFill>
              <a:schemeClr val="accent1"/>
            </a:solid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Calibri" panose="020F0502020204030204" pitchFamily="34" charset="0"/>
                </a:rPr>
                <a:t>Introduction to BEFS RA</a:t>
              </a:r>
            </a:p>
          </p:txBody>
        </p:sp>
      </p:grpSp>
      <p:grpSp>
        <p:nvGrpSpPr>
          <p:cNvPr id="17" name="Grupo 16"/>
          <p:cNvGrpSpPr/>
          <p:nvPr/>
        </p:nvGrpSpPr>
        <p:grpSpPr>
          <a:xfrm>
            <a:off x="4590666" y="3723337"/>
            <a:ext cx="4598230" cy="1073815"/>
            <a:chOff x="4590666" y="3723337"/>
            <a:chExt cx="4598230" cy="1073815"/>
          </a:xfrm>
        </p:grpSpPr>
        <p:sp>
          <p:nvSpPr>
            <p:cNvPr id="11" name="Right Arrow 10"/>
            <p:cNvSpPr/>
            <p:nvPr/>
          </p:nvSpPr>
          <p:spPr bwMode="auto">
            <a:xfrm rot="11443639">
              <a:off x="4590666" y="3723337"/>
              <a:ext cx="936104" cy="1008112"/>
            </a:xfrm>
            <a:prstGeom prst="rightArrow">
              <a:avLst/>
            </a:prstGeom>
            <a:solidFill>
              <a:schemeClr val="accent1"/>
            </a:solidFill>
            <a:ln w="2857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0" hangingPunct="0"/>
              <a:endParaRPr lang="en-US" sz="2400">
                <a:solidFill>
                  <a:schemeClr val="bg1"/>
                </a:solidFill>
                <a:latin typeface="Calibri" panose="020F0502020204030204" pitchFamily="34" charset="0"/>
              </a:endParaRPr>
            </a:p>
          </p:txBody>
        </p:sp>
        <p:sp>
          <p:nvSpPr>
            <p:cNvPr id="12" name="Rounded Rectangle 11"/>
            <p:cNvSpPr/>
            <p:nvPr/>
          </p:nvSpPr>
          <p:spPr bwMode="auto">
            <a:xfrm>
              <a:off x="5740896" y="4052169"/>
              <a:ext cx="3448000" cy="744983"/>
            </a:xfrm>
            <a:prstGeom prst="roundRect">
              <a:avLst/>
            </a:prstGeom>
            <a:solidFill>
              <a:schemeClr val="accent1"/>
            </a:solid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Calibri" panose="020F0502020204030204" pitchFamily="34" charset="0"/>
                </a:rPr>
                <a:t>BEFS RA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Calibri" panose="020F0502020204030204" pitchFamily="34" charset="0"/>
                </a:rPr>
                <a:t>Data</a:t>
              </a:r>
              <a:r>
                <a:rPr kumimoji="0" lang="en-US" sz="2400" b="0" i="0" u="none" strike="noStrike" cap="none" normalizeH="0" dirty="0" smtClean="0">
                  <a:ln>
                    <a:noFill/>
                  </a:ln>
                  <a:solidFill>
                    <a:schemeClr val="bg1"/>
                  </a:solidFill>
                  <a:effectLst/>
                  <a:latin typeface="Calibri" panose="020F0502020204030204" pitchFamily="34" charset="0"/>
                </a:rPr>
                <a:t> collection sheets</a:t>
              </a:r>
              <a:endParaRPr kumimoji="0" lang="en-US" sz="2400" b="0" i="0" u="none" strike="noStrike" cap="none" normalizeH="0" baseline="0" dirty="0" smtClean="0">
                <a:ln>
                  <a:noFill/>
                </a:ln>
                <a:solidFill>
                  <a:schemeClr val="bg1"/>
                </a:solidFill>
                <a:effectLst/>
                <a:latin typeface="Calibri" panose="020F0502020204030204" pitchFamily="34" charset="0"/>
              </a:endParaRPr>
            </a:p>
          </p:txBody>
        </p:sp>
      </p:grpSp>
      <p:grpSp>
        <p:nvGrpSpPr>
          <p:cNvPr id="18" name="Grupo 17"/>
          <p:cNvGrpSpPr/>
          <p:nvPr/>
        </p:nvGrpSpPr>
        <p:grpSpPr>
          <a:xfrm>
            <a:off x="3291550" y="4869160"/>
            <a:ext cx="4512426" cy="1368152"/>
            <a:chOff x="3291550" y="4869160"/>
            <a:chExt cx="4512426" cy="1368152"/>
          </a:xfrm>
        </p:grpSpPr>
        <p:sp>
          <p:nvSpPr>
            <p:cNvPr id="8" name="Right Arrow 7"/>
            <p:cNvSpPr/>
            <p:nvPr/>
          </p:nvSpPr>
          <p:spPr bwMode="auto">
            <a:xfrm rot="12605408">
              <a:off x="3291550" y="4869160"/>
              <a:ext cx="936104" cy="1008112"/>
            </a:xfrm>
            <a:prstGeom prst="rightArrow">
              <a:avLst/>
            </a:prstGeom>
            <a:solidFill>
              <a:schemeClr val="accent1"/>
            </a:solidFill>
            <a:ln w="2857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0" hangingPunct="0"/>
              <a:endParaRPr lang="en-US" sz="2400">
                <a:solidFill>
                  <a:schemeClr val="bg1"/>
                </a:solidFill>
                <a:latin typeface="Calibri" panose="020F0502020204030204" pitchFamily="34" charset="0"/>
              </a:endParaRPr>
            </a:p>
          </p:txBody>
        </p:sp>
        <p:sp>
          <p:nvSpPr>
            <p:cNvPr id="13" name="Rounded Rectangle 12"/>
            <p:cNvSpPr/>
            <p:nvPr/>
          </p:nvSpPr>
          <p:spPr bwMode="auto">
            <a:xfrm>
              <a:off x="4355976" y="5492329"/>
              <a:ext cx="3448000" cy="744983"/>
            </a:xfrm>
            <a:prstGeom prst="roundRect">
              <a:avLst/>
            </a:prstGeom>
            <a:solidFill>
              <a:schemeClr val="accent1"/>
            </a:solid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Calibri" panose="020F0502020204030204" pitchFamily="34" charset="0"/>
                </a:rPr>
                <a:t>BEFS RA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Calibri" panose="020F0502020204030204" pitchFamily="34" charset="0"/>
                </a:rPr>
                <a:t>Tools and Manuals</a:t>
              </a:r>
            </a:p>
          </p:txBody>
        </p:sp>
      </p:grpSp>
      <p:grpSp>
        <p:nvGrpSpPr>
          <p:cNvPr id="7" name="Grupo 6"/>
          <p:cNvGrpSpPr/>
          <p:nvPr/>
        </p:nvGrpSpPr>
        <p:grpSpPr>
          <a:xfrm>
            <a:off x="167984" y="1628799"/>
            <a:ext cx="2999352" cy="1615468"/>
            <a:chOff x="167984" y="1628799"/>
            <a:chExt cx="2999352" cy="1615468"/>
          </a:xfrm>
        </p:grpSpPr>
        <p:sp>
          <p:nvSpPr>
            <p:cNvPr id="14" name="Right Arrow 13"/>
            <p:cNvSpPr/>
            <p:nvPr/>
          </p:nvSpPr>
          <p:spPr bwMode="auto">
            <a:xfrm rot="6983969">
              <a:off x="203988" y="2272159"/>
              <a:ext cx="936104" cy="1008112"/>
            </a:xfrm>
            <a:prstGeom prst="rightArrow">
              <a:avLst/>
            </a:prstGeom>
            <a:solidFill>
              <a:schemeClr val="accent1"/>
            </a:solidFill>
            <a:ln w="2857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0" hangingPunct="0"/>
              <a:endParaRPr lang="en-US" sz="2400">
                <a:solidFill>
                  <a:schemeClr val="bg1"/>
                </a:solidFill>
                <a:latin typeface="Calibri" panose="020F0502020204030204" pitchFamily="34" charset="0"/>
              </a:endParaRPr>
            </a:p>
          </p:txBody>
        </p:sp>
        <p:sp>
          <p:nvSpPr>
            <p:cNvPr id="15" name="Rounded Rectangle 14"/>
            <p:cNvSpPr/>
            <p:nvPr/>
          </p:nvSpPr>
          <p:spPr bwMode="auto">
            <a:xfrm>
              <a:off x="827584" y="1628799"/>
              <a:ext cx="2339752" cy="576065"/>
            </a:xfrm>
            <a:prstGeom prst="roundRect">
              <a:avLst/>
            </a:prstGeom>
            <a:solidFill>
              <a:schemeClr val="accent1"/>
            </a:solid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Calibri" panose="020F0502020204030204" pitchFamily="34" charset="0"/>
                </a:rPr>
                <a:t>BEFS Approach</a:t>
              </a:r>
            </a:p>
          </p:txBody>
        </p:sp>
      </p:grpSp>
    </p:spTree>
    <p:extLst>
      <p:ext uri="{BB962C8B-B14F-4D97-AF65-F5344CB8AC3E}">
        <p14:creationId xmlns:p14="http://schemas.microsoft.com/office/powerpoint/2010/main" val="3233018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1+#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1+#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6"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1+#ppt_w/2"/>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3819525" y="2362200"/>
            <a:ext cx="4648200" cy="2209800"/>
          </a:xfrm>
          <a:prstGeom prst="rect">
            <a:avLst/>
          </a:prstGeom>
          <a:noFill/>
          <a:ln w="9525">
            <a:noFill/>
            <a:miter lim="800000"/>
            <a:headEnd/>
            <a:tailEnd/>
          </a:ln>
          <a:extLst/>
        </p:spPr>
        <p:style>
          <a:lnRef idx="0">
            <a:schemeClr val="accent2"/>
          </a:lnRef>
          <a:fillRef idx="3">
            <a:schemeClr val="accent2"/>
          </a:fillRef>
          <a:effectRef idx="3">
            <a:schemeClr val="accent2"/>
          </a:effectRef>
          <a:fontRef idx="minor">
            <a:schemeClr val="lt1"/>
          </a:fontRef>
        </p:style>
        <p:txBody>
          <a:bodyPr anchor="ctr"/>
          <a:lstStyle/>
          <a:p>
            <a:pPr>
              <a:defRPr/>
            </a:pPr>
            <a:r>
              <a:rPr lang="en-US" sz="4800" b="1" kern="0" dirty="0">
                <a:solidFill>
                  <a:schemeClr val="bg1"/>
                </a:solidFill>
              </a:rPr>
              <a:t> </a:t>
            </a:r>
            <a:r>
              <a:rPr lang="hr-HR" sz="4800" b="1" kern="0" dirty="0">
                <a:solidFill>
                  <a:schemeClr val="bg1"/>
                </a:solidFill>
              </a:rPr>
              <a:t/>
            </a:r>
            <a:br>
              <a:rPr lang="hr-HR" sz="4800" b="1" kern="0" dirty="0">
                <a:solidFill>
                  <a:schemeClr val="bg1"/>
                </a:solidFill>
              </a:rPr>
            </a:br>
            <a:r>
              <a:rPr lang="hr-HR" sz="4800" b="1" kern="0" dirty="0">
                <a:solidFill>
                  <a:schemeClr val="bg1"/>
                </a:solidFill>
              </a:rPr>
              <a:t/>
            </a:r>
            <a:br>
              <a:rPr lang="hr-HR" sz="4800" b="1" kern="0" dirty="0">
                <a:solidFill>
                  <a:schemeClr val="bg1"/>
                </a:solidFill>
              </a:rPr>
            </a:br>
            <a:endParaRPr lang="th-TH" sz="4000" b="1" kern="0" dirty="0">
              <a:solidFill>
                <a:schemeClr val="bg1"/>
              </a:solidFill>
              <a:latin typeface="Century Gothic" pitchFamily="34" charset="0"/>
            </a:endParaRPr>
          </a:p>
        </p:txBody>
      </p:sp>
      <p:sp>
        <p:nvSpPr>
          <p:cNvPr id="2" name="Title 1"/>
          <p:cNvSpPr>
            <a:spLocks noGrp="1"/>
          </p:cNvSpPr>
          <p:nvPr>
            <p:ph type="ctrTitle" sz="quarter"/>
          </p:nvPr>
        </p:nvSpPr>
        <p:spPr>
          <a:xfrm>
            <a:off x="4953000" y="2362200"/>
            <a:ext cx="3810000" cy="2057400"/>
          </a:xfrm>
          <a:noFill/>
          <a:extLst/>
        </p:spPr>
        <p:style>
          <a:lnRef idx="0">
            <a:schemeClr val="accent2"/>
          </a:lnRef>
          <a:fillRef idx="3">
            <a:schemeClr val="accent2"/>
          </a:fillRef>
          <a:effectRef idx="3">
            <a:schemeClr val="accent2"/>
          </a:effectRef>
          <a:fontRef idx="minor">
            <a:schemeClr val="lt1"/>
          </a:fontRef>
        </p:style>
        <p:txBody>
          <a:bodyPr/>
          <a:lstStyle/>
          <a:p>
            <a:pPr eaLnBrk="1" hangingPunct="1">
              <a:defRPr/>
            </a:pPr>
            <a:r>
              <a:rPr lang="en-GB" sz="1400" b="0" u="sng" dirty="0">
                <a:latin typeface="Calibri" pitchFamily="34" charset="0"/>
                <a:ea typeface="ＭＳ Ｐゴシック" pitchFamily="34" charset="-128"/>
                <a:cs typeface="Calibri" pitchFamily="34" charset="0"/>
              </a:rPr>
              <a:t/>
            </a:r>
            <a:br>
              <a:rPr lang="en-GB" sz="1400" b="0" u="sng" dirty="0">
                <a:latin typeface="Calibri" pitchFamily="34" charset="0"/>
                <a:ea typeface="ＭＳ Ｐゴシック" pitchFamily="34" charset="-128"/>
                <a:cs typeface="Calibri" pitchFamily="34" charset="0"/>
              </a:rPr>
            </a:br>
            <a:r>
              <a:rPr lang="en-GB" sz="1400" b="0" u="sng" dirty="0">
                <a:latin typeface="Calibri" pitchFamily="34" charset="0"/>
                <a:ea typeface="ＭＳ Ｐゴシック" pitchFamily="34" charset="-128"/>
                <a:cs typeface="Calibri" pitchFamily="34" charset="0"/>
              </a:rPr>
              <a:t/>
            </a:r>
            <a:br>
              <a:rPr lang="en-GB" sz="1400" b="0" u="sng" dirty="0">
                <a:latin typeface="Calibri" pitchFamily="34" charset="0"/>
                <a:ea typeface="ＭＳ Ｐゴシック" pitchFamily="34" charset="-128"/>
                <a:cs typeface="Calibri" pitchFamily="34" charset="0"/>
              </a:rPr>
            </a:br>
            <a:r>
              <a:rPr lang="en-GB" sz="1400" b="0" u="sng" dirty="0">
                <a:latin typeface="Calibri" pitchFamily="34" charset="0"/>
                <a:ea typeface="ＭＳ Ｐゴシック" pitchFamily="34" charset="-128"/>
                <a:cs typeface="Calibri" pitchFamily="34" charset="0"/>
              </a:rPr>
              <a:t/>
            </a:r>
            <a:br>
              <a:rPr lang="en-GB" sz="1400" b="0" u="sng" dirty="0">
                <a:latin typeface="Calibri" pitchFamily="34" charset="0"/>
                <a:ea typeface="ＭＳ Ｐゴシック" pitchFamily="34" charset="-128"/>
                <a:cs typeface="Calibri" pitchFamily="34" charset="0"/>
              </a:rPr>
            </a:br>
            <a:r>
              <a:rPr lang="en-GB" sz="1400" b="0" u="sng" dirty="0">
                <a:latin typeface="Calibri" pitchFamily="34" charset="0"/>
                <a:ea typeface="ＭＳ Ｐゴシック" pitchFamily="34" charset="-128"/>
                <a:cs typeface="Calibri" pitchFamily="34" charset="0"/>
              </a:rPr>
              <a:t/>
            </a:r>
            <a:br>
              <a:rPr lang="en-GB" sz="1400" b="0" u="sng" dirty="0">
                <a:latin typeface="Calibri" pitchFamily="34" charset="0"/>
                <a:ea typeface="ＭＳ Ｐゴシック" pitchFamily="34" charset="-128"/>
                <a:cs typeface="Calibri" pitchFamily="34" charset="0"/>
              </a:rPr>
            </a:br>
            <a:r>
              <a:rPr lang="en-GB" sz="1400" b="0" u="sng" dirty="0">
                <a:latin typeface="Calibri" pitchFamily="34" charset="0"/>
                <a:ea typeface="ＭＳ Ｐゴシック" pitchFamily="34" charset="-128"/>
                <a:cs typeface="Calibri" pitchFamily="34" charset="0"/>
              </a:rPr>
              <a:t/>
            </a:r>
            <a:br>
              <a:rPr lang="en-GB" sz="1400" b="0" u="sng" dirty="0">
                <a:latin typeface="Calibri" pitchFamily="34" charset="0"/>
                <a:ea typeface="ＭＳ Ｐゴシック" pitchFamily="34" charset="-128"/>
                <a:cs typeface="Calibri" pitchFamily="34" charset="0"/>
              </a:rPr>
            </a:br>
            <a:r>
              <a:rPr lang="en-US" sz="4400" dirty="0">
                <a:latin typeface="Calibri" pitchFamily="34" charset="0"/>
                <a:cs typeface="Calibri" pitchFamily="34" charset="0"/>
              </a:rPr>
              <a:t>Thank You</a:t>
            </a:r>
            <a:r>
              <a:rPr lang="en-GB" sz="1400" b="0" u="sng" dirty="0">
                <a:latin typeface="Calibri" pitchFamily="34" charset="0"/>
                <a:ea typeface="ＭＳ Ｐゴシック" pitchFamily="34" charset="-128"/>
                <a:cs typeface="Calibri" pitchFamily="34" charset="0"/>
              </a:rPr>
              <a:t/>
            </a:r>
            <a:br>
              <a:rPr lang="en-GB" sz="1400" b="0" u="sng" dirty="0">
                <a:latin typeface="Calibri" pitchFamily="34" charset="0"/>
                <a:ea typeface="ＭＳ Ｐゴシック" pitchFamily="34" charset="-128"/>
                <a:cs typeface="Calibri" pitchFamily="34" charset="0"/>
              </a:rPr>
            </a:br>
            <a:r>
              <a:rPr lang="en-GB" sz="1400" b="0" u="sng" dirty="0">
                <a:latin typeface="Calibri" pitchFamily="34" charset="0"/>
                <a:ea typeface="ＭＳ Ｐゴシック" pitchFamily="34" charset="-128"/>
                <a:cs typeface="Calibri" pitchFamily="34" charset="0"/>
              </a:rPr>
              <a:t/>
            </a:r>
            <a:br>
              <a:rPr lang="en-GB" sz="1400" b="0" u="sng" dirty="0">
                <a:latin typeface="Calibri" pitchFamily="34" charset="0"/>
                <a:ea typeface="ＭＳ Ｐゴシック" pitchFamily="34" charset="-128"/>
                <a:cs typeface="Calibri" pitchFamily="34" charset="0"/>
              </a:rPr>
            </a:br>
            <a:r>
              <a:rPr lang="en-GB" sz="1400" b="0" u="sng" dirty="0">
                <a:latin typeface="Calibri" pitchFamily="34" charset="0"/>
                <a:ea typeface="ＭＳ Ｐゴシック" pitchFamily="34" charset="-128"/>
                <a:cs typeface="Calibri" pitchFamily="34" charset="0"/>
              </a:rPr>
              <a:t/>
            </a:r>
            <a:br>
              <a:rPr lang="en-GB" sz="1400" b="0" u="sng" dirty="0">
                <a:latin typeface="Calibri" pitchFamily="34" charset="0"/>
                <a:ea typeface="ＭＳ Ｐゴシック" pitchFamily="34" charset="-128"/>
                <a:cs typeface="Calibri" pitchFamily="34" charset="0"/>
              </a:rPr>
            </a:br>
            <a:r>
              <a:rPr lang="en-GB" sz="1600" b="0" dirty="0">
                <a:solidFill>
                  <a:schemeClr val="bg2">
                    <a:lumMod val="90000"/>
                  </a:schemeClr>
                </a:solidFill>
                <a:latin typeface="Calibri" pitchFamily="34" charset="0"/>
                <a:ea typeface="ＭＳ Ｐゴシック" pitchFamily="34" charset="-128"/>
                <a:cs typeface="Calibri" pitchFamily="34" charset="0"/>
              </a:rPr>
              <a:t>http://www.fao.org/energy/befs/en/ </a:t>
            </a:r>
            <a:r>
              <a:rPr lang="en-GB" sz="1600" b="0" u="sng" dirty="0">
                <a:latin typeface="Calibri" pitchFamily="34" charset="0"/>
                <a:ea typeface="ＭＳ Ｐゴシック" pitchFamily="34" charset="-128"/>
                <a:cs typeface="Calibri" pitchFamily="34" charset="0"/>
              </a:rPr>
              <a:t/>
            </a:r>
            <a:br>
              <a:rPr lang="en-GB" sz="1600" b="0" u="sng" dirty="0">
                <a:latin typeface="Calibri" pitchFamily="34" charset="0"/>
                <a:ea typeface="ＭＳ Ｐゴシック" pitchFamily="34" charset="-128"/>
                <a:cs typeface="Calibri" pitchFamily="34" charset="0"/>
              </a:rPr>
            </a:br>
            <a:r>
              <a:rPr lang="en-GB" sz="1600" b="0" dirty="0">
                <a:latin typeface="Calibri" pitchFamily="34" charset="0"/>
                <a:ea typeface="ＭＳ Ｐゴシック" pitchFamily="34" charset="-128"/>
                <a:cs typeface="Calibri" pitchFamily="34" charset="0"/>
              </a:rPr>
              <a:t/>
            </a:r>
            <a:br>
              <a:rPr lang="en-GB" sz="1600" b="0" dirty="0">
                <a:latin typeface="Calibri" pitchFamily="34" charset="0"/>
                <a:ea typeface="ＭＳ Ｐゴシック" pitchFamily="34" charset="-128"/>
                <a:cs typeface="Calibri" pitchFamily="34" charset="0"/>
              </a:rPr>
            </a:br>
            <a:r>
              <a:rPr lang="en-GB" sz="1600" b="0" dirty="0">
                <a:latin typeface="Calibri" pitchFamily="34" charset="0"/>
                <a:ea typeface="ＭＳ Ｐゴシック" pitchFamily="34" charset="-128"/>
                <a:cs typeface="Calibri" pitchFamily="34" charset="0"/>
              </a:rPr>
              <a:t>PLEASE DO NOT HESITATE TO CONTACT US: </a:t>
            </a:r>
            <a:br>
              <a:rPr lang="en-GB" sz="1600" b="0" dirty="0">
                <a:latin typeface="Calibri" pitchFamily="34" charset="0"/>
                <a:ea typeface="ＭＳ Ｐゴシック" pitchFamily="34" charset="-128"/>
                <a:cs typeface="Calibri" pitchFamily="34" charset="0"/>
              </a:rPr>
            </a:br>
            <a:r>
              <a:rPr lang="en-GB" sz="1600" b="0" dirty="0">
                <a:latin typeface="Calibri" pitchFamily="34" charset="0"/>
                <a:ea typeface="ＭＳ Ｐゴシック" pitchFamily="34" charset="-128"/>
                <a:cs typeface="Calibri" pitchFamily="34" charset="0"/>
              </a:rPr>
              <a:t/>
            </a:r>
            <a:br>
              <a:rPr lang="en-GB" sz="1600" b="0" dirty="0">
                <a:latin typeface="Calibri" pitchFamily="34" charset="0"/>
                <a:ea typeface="ＭＳ Ｐゴシック" pitchFamily="34" charset="-128"/>
                <a:cs typeface="Calibri" pitchFamily="34" charset="0"/>
              </a:rPr>
            </a:br>
            <a:r>
              <a:rPr lang="en-GB" sz="1600" b="0" dirty="0">
                <a:solidFill>
                  <a:schemeClr val="bg2">
                    <a:lumMod val="90000"/>
                  </a:schemeClr>
                </a:solidFill>
                <a:latin typeface="Calibri" pitchFamily="34" charset="0"/>
                <a:ea typeface="ＭＳ Ｐゴシック" pitchFamily="34" charset="-128"/>
                <a:cs typeface="Calibri" pitchFamily="34" charset="0"/>
              </a:rPr>
              <a:t>E-mail: </a:t>
            </a:r>
            <a:r>
              <a:rPr lang="en-GB" sz="1600" b="0" u="sng" dirty="0">
                <a:solidFill>
                  <a:schemeClr val="bg2">
                    <a:lumMod val="90000"/>
                  </a:schemeClr>
                </a:solidFill>
                <a:latin typeface="Calibri" pitchFamily="34" charset="0"/>
                <a:ea typeface="ＭＳ Ｐゴシック" pitchFamily="34" charset="-128"/>
                <a:cs typeface="Calibri" pitchFamily="34" charset="0"/>
              </a:rPr>
              <a:t>BEFS-Support@fao.org </a:t>
            </a:r>
            <a:r>
              <a:rPr lang="en-GB" b="0" dirty="0" smtClean="0">
                <a:solidFill>
                  <a:schemeClr val="tx1"/>
                </a:solidFill>
                <a:latin typeface="Calibri" pitchFamily="34" charset="0"/>
                <a:ea typeface="ＭＳ Ｐゴシック" pitchFamily="34" charset="-128"/>
                <a:cs typeface="Calibri" pitchFamily="34" charset="0"/>
              </a:rPr>
              <a:t/>
            </a:r>
            <a:br>
              <a:rPr lang="en-GB" b="0" dirty="0" smtClean="0">
                <a:solidFill>
                  <a:schemeClr val="tx1"/>
                </a:solidFill>
                <a:latin typeface="Calibri" pitchFamily="34" charset="0"/>
                <a:ea typeface="ＭＳ Ｐゴシック" pitchFamily="34" charset="-128"/>
                <a:cs typeface="Calibri" pitchFamily="34" charset="0"/>
              </a:rPr>
            </a:br>
            <a:endParaRPr lang="th-TH" dirty="0">
              <a:latin typeface="Calibri" pitchFamily="34" charset="0"/>
              <a:cs typeface="Calibri" pitchFamily="34" charset="0"/>
            </a:endParaRPr>
          </a:p>
        </p:txBody>
      </p:sp>
      <p:sp>
        <p:nvSpPr>
          <p:cNvPr id="50184" name="TextBox 2"/>
          <p:cNvSpPr txBox="1">
            <a:spLocks noChangeArrowheads="1"/>
          </p:cNvSpPr>
          <p:nvPr/>
        </p:nvSpPr>
        <p:spPr bwMode="auto">
          <a:xfrm>
            <a:off x="3276600" y="685801"/>
            <a:ext cx="685800" cy="707886"/>
          </a:xfrm>
          <a:prstGeom prst="rect">
            <a:avLst/>
          </a:prstGeom>
          <a:solidFill>
            <a:srgbClr val="0A6BB1"/>
          </a:solidFill>
          <a:ln w="9525">
            <a:noFill/>
            <a:miter lim="800000"/>
            <a:headEnd/>
            <a:tailEnd/>
          </a:ln>
        </p:spPr>
        <p:txBody>
          <a:bodyPr>
            <a:spAutoFit/>
          </a:bodyPr>
          <a:lstStyle/>
          <a:p>
            <a:endParaRPr lang="en-US" sz="4000"/>
          </a:p>
        </p:txBody>
      </p:sp>
      <p:sp>
        <p:nvSpPr>
          <p:cNvPr id="50185" name="TextBox 3"/>
          <p:cNvSpPr txBox="1">
            <a:spLocks noChangeArrowheads="1"/>
          </p:cNvSpPr>
          <p:nvPr/>
        </p:nvSpPr>
        <p:spPr bwMode="auto">
          <a:xfrm>
            <a:off x="1447800" y="1752600"/>
            <a:ext cx="2057400" cy="246221"/>
          </a:xfrm>
          <a:prstGeom prst="rect">
            <a:avLst/>
          </a:prstGeom>
          <a:solidFill>
            <a:srgbClr val="0A6BB1"/>
          </a:solidFill>
          <a:ln w="9525">
            <a:noFill/>
            <a:miter lim="800000"/>
            <a:headEnd/>
            <a:tailEnd/>
          </a:ln>
        </p:spPr>
        <p:txBody>
          <a:bodyPr>
            <a:spAutoFit/>
          </a:bodyPr>
          <a:lstStyle/>
          <a:p>
            <a:endParaRPr lang="en-US" sz="1000"/>
          </a:p>
        </p:txBody>
      </p:sp>
    </p:spTree>
    <p:extLst>
      <p:ext uri="{BB962C8B-B14F-4D97-AF65-F5344CB8AC3E}">
        <p14:creationId xmlns:p14="http://schemas.microsoft.com/office/powerpoint/2010/main" val="2878036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001000" cy="1143000"/>
          </a:xfrm>
        </p:spPr>
        <p:txBody>
          <a:bodyPr/>
          <a:lstStyle/>
          <a:p>
            <a:r>
              <a:rPr lang="en-US" sz="3200" dirty="0" smtClean="0"/>
              <a:t>Outline of the presentation</a:t>
            </a:r>
            <a:endParaRPr lang="en-US" sz="3200" dirty="0"/>
          </a:p>
        </p:txBody>
      </p:sp>
      <p:sp>
        <p:nvSpPr>
          <p:cNvPr id="3" name="Content Placeholder 2"/>
          <p:cNvSpPr>
            <a:spLocks noGrp="1"/>
          </p:cNvSpPr>
          <p:nvPr>
            <p:ph idx="1"/>
          </p:nvPr>
        </p:nvSpPr>
        <p:spPr>
          <a:xfrm>
            <a:off x="457217" y="1447800"/>
            <a:ext cx="7924783" cy="4781550"/>
          </a:xfrm>
        </p:spPr>
        <p:txBody>
          <a:bodyPr/>
          <a:lstStyle/>
          <a:p>
            <a:r>
              <a:rPr lang="en-US" dirty="0" smtClean="0"/>
              <a:t>The Bioenergy and Food Security (BEFS) Approach</a:t>
            </a:r>
          </a:p>
          <a:p>
            <a:r>
              <a:rPr lang="en-US" dirty="0" smtClean="0"/>
              <a:t>BEFS Rapid Appraisal Tools</a:t>
            </a:r>
          </a:p>
          <a:p>
            <a:r>
              <a:rPr lang="en-US" dirty="0" smtClean="0"/>
              <a:t>BEFS RA implementation Examples</a:t>
            </a:r>
          </a:p>
          <a:p>
            <a:r>
              <a:rPr lang="en-US" dirty="0" smtClean="0"/>
              <a:t>Challenges found during implementation</a:t>
            </a:r>
          </a:p>
          <a:p>
            <a:r>
              <a:rPr lang="en-US" dirty="0" smtClean="0"/>
              <a:t>Upcoming Activities BEFS project</a:t>
            </a:r>
          </a:p>
          <a:p>
            <a:r>
              <a:rPr lang="en-US" dirty="0" smtClean="0"/>
              <a:t>Potential Areas of Development</a:t>
            </a:r>
          </a:p>
          <a:p>
            <a:endParaRPr lang="en-US" dirty="0"/>
          </a:p>
        </p:txBody>
      </p:sp>
    </p:spTree>
    <p:extLst>
      <p:ext uri="{BB962C8B-B14F-4D97-AF65-F5344CB8AC3E}">
        <p14:creationId xmlns:p14="http://schemas.microsoft.com/office/powerpoint/2010/main" val="40352256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3" name="Marcador de contenido 2"/>
          <p:cNvSpPr>
            <a:spLocks noGrp="1"/>
          </p:cNvSpPr>
          <p:nvPr>
            <p:ph idx="1"/>
          </p:nvPr>
        </p:nvSpPr>
        <p:spPr/>
        <p:txBody>
          <a:bodyPr/>
          <a:lstStyle/>
          <a:p>
            <a:endParaRPr lang="en-US"/>
          </a:p>
        </p:txBody>
      </p:sp>
    </p:spTree>
    <p:extLst>
      <p:ext uri="{BB962C8B-B14F-4D97-AF65-F5344CB8AC3E}">
        <p14:creationId xmlns:p14="http://schemas.microsoft.com/office/powerpoint/2010/main" val="41304011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TextBox 18"/>
          <p:cNvSpPr txBox="1"/>
          <p:nvPr/>
        </p:nvSpPr>
        <p:spPr>
          <a:xfrm>
            <a:off x="762000" y="304800"/>
            <a:ext cx="6934200" cy="400110"/>
          </a:xfrm>
          <a:prstGeom prst="rect">
            <a:avLst/>
          </a:prstGeom>
          <a:noFill/>
        </p:spPr>
        <p:txBody>
          <a:bodyPr wrap="square">
            <a:spAutoFit/>
          </a:bodyPr>
          <a:lstStyle/>
          <a:p>
            <a:pPr algn="ctr">
              <a:defRPr/>
            </a:pPr>
            <a:r>
              <a:rPr lang="en-US" sz="2000" b="1" dirty="0">
                <a:solidFill>
                  <a:schemeClr val="bg1"/>
                </a:solidFill>
                <a:latin typeface="+mn-lt"/>
                <a:cs typeface="+mn-cs"/>
              </a:rPr>
              <a:t>   </a:t>
            </a:r>
            <a:endParaRPr lang="en-US" sz="2000" dirty="0">
              <a:latin typeface="Arial" pitchFamily="34" charset="0"/>
              <a:cs typeface="+mn-cs"/>
            </a:endParaRPr>
          </a:p>
        </p:txBody>
      </p:sp>
      <p:sp>
        <p:nvSpPr>
          <p:cNvPr id="41" name="Title 12"/>
          <p:cNvSpPr>
            <a:spLocks noGrp="1"/>
          </p:cNvSpPr>
          <p:nvPr>
            <p:ph type="title" idx="4294967295"/>
          </p:nvPr>
        </p:nvSpPr>
        <p:spPr>
          <a:xfrm>
            <a:off x="438150" y="152400"/>
            <a:ext cx="7715250" cy="838200"/>
          </a:xfr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US" sz="3600" dirty="0" smtClean="0">
                <a:solidFill>
                  <a:schemeClr val="accent1">
                    <a:lumMod val="75000"/>
                  </a:schemeClr>
                </a:solidFill>
                <a:latin typeface="Calibri" pitchFamily="34" charset="0"/>
                <a:ea typeface="ＭＳ Ｐゴシック" pitchFamily="34" charset="-128"/>
              </a:rPr>
              <a:t>Country Status</a:t>
            </a:r>
          </a:p>
        </p:txBody>
      </p:sp>
      <p:pic>
        <p:nvPicPr>
          <p:cNvPr id="28" name="Picture 3"/>
          <p:cNvPicPr>
            <a:picLocks noChangeAspect="1" noChangeArrowheads="1"/>
          </p:cNvPicPr>
          <p:nvPr/>
        </p:nvPicPr>
        <p:blipFill>
          <a:blip r:embed="rId3" cstate="print"/>
          <a:srcRect/>
          <a:stretch>
            <a:fillRect/>
          </a:stretch>
        </p:blipFill>
        <p:spPr bwMode="auto">
          <a:xfrm>
            <a:off x="74612" y="3657600"/>
            <a:ext cx="8383588" cy="2684345"/>
          </a:xfrm>
          <a:prstGeom prst="rect">
            <a:avLst/>
          </a:prstGeom>
          <a:ln>
            <a:noFill/>
          </a:ln>
          <a:effectLst>
            <a:outerShdw blurRad="292100" dist="139700" dir="2700000" algn="tl" rotWithShape="0">
              <a:srgbClr val="333333">
                <a:alpha val="65000"/>
              </a:srgbClr>
            </a:outerShdw>
          </a:effectLst>
        </p:spPr>
      </p:pic>
      <p:sp>
        <p:nvSpPr>
          <p:cNvPr id="29" name="Rounded Rectangle 28"/>
          <p:cNvSpPr/>
          <p:nvPr/>
        </p:nvSpPr>
        <p:spPr>
          <a:xfrm>
            <a:off x="609600" y="1143000"/>
            <a:ext cx="7848600" cy="2362200"/>
          </a:xfrm>
          <a:prstGeom prst="roundRect">
            <a:avLst>
              <a:gd name="adj" fmla="val 10292"/>
            </a:avLst>
          </a:prstGeom>
          <a:ln>
            <a:solidFill>
              <a:schemeClr val="accent1">
                <a:lumMod val="50000"/>
              </a:schemeClr>
            </a:solidFill>
          </a:ln>
        </p:spPr>
        <p:style>
          <a:lnRef idx="2">
            <a:schemeClr val="accent5"/>
          </a:lnRef>
          <a:fillRef idx="1">
            <a:schemeClr val="lt1"/>
          </a:fillRef>
          <a:effectRef idx="0">
            <a:schemeClr val="accent5"/>
          </a:effectRef>
          <a:fontRef idx="minor">
            <a:schemeClr val="dk1"/>
          </a:fontRef>
        </p:style>
        <p:txBody>
          <a:bodyPr anchor="ctr"/>
          <a:lstStyle/>
          <a:p>
            <a:pPr marL="36000" indent="-342900" eaLnBrk="0" hangingPunct="0">
              <a:spcBef>
                <a:spcPts val="0"/>
              </a:spcBef>
              <a:buClr>
                <a:srgbClr val="004A85"/>
              </a:buClr>
              <a:defRPr/>
            </a:pPr>
            <a:r>
              <a:rPr lang="en-US" sz="2000" b="1" kern="0" dirty="0" smtClean="0">
                <a:solidFill>
                  <a:schemeClr val="tx1"/>
                </a:solidFill>
                <a:latin typeface="Calibri" pitchFamily="34" charset="0"/>
                <a:ea typeface="ＭＳ Ｐゴシック" pitchFamily="34" charset="-128"/>
                <a:cs typeface="ＭＳ Ｐゴシック"/>
              </a:rPr>
              <a:t>Review information about the country and context in the relevant sectors</a:t>
            </a:r>
            <a:r>
              <a:rPr lang="hr-HR" sz="2000" kern="0" dirty="0" smtClean="0">
                <a:solidFill>
                  <a:schemeClr val="tx1"/>
                </a:solidFill>
                <a:latin typeface="Calibri" pitchFamily="34" charset="0"/>
                <a:ea typeface="ＭＳ Ｐゴシック" pitchFamily="34" charset="-128"/>
                <a:cs typeface="ＭＳ Ｐゴシック"/>
              </a:rPr>
              <a:t>: </a:t>
            </a:r>
          </a:p>
          <a:p>
            <a:pPr marL="36000" indent="-273050">
              <a:spcBef>
                <a:spcPts val="0"/>
              </a:spcBef>
              <a:buFont typeface="Wingdings" pitchFamily="2" charset="2"/>
              <a:buChar char="ü"/>
              <a:defRPr/>
            </a:pPr>
            <a:r>
              <a:rPr lang="en-US" sz="2000" dirty="0" smtClean="0">
                <a:solidFill>
                  <a:schemeClr val="tx1"/>
                </a:solidFill>
                <a:latin typeface="Calibri" pitchFamily="34" charset="0"/>
              </a:rPr>
              <a:t>General Information – Population, Land use/Land cover</a:t>
            </a:r>
          </a:p>
          <a:p>
            <a:pPr marL="36000" indent="-273050">
              <a:spcBef>
                <a:spcPts val="0"/>
              </a:spcBef>
              <a:buFont typeface="Wingdings" pitchFamily="2" charset="2"/>
              <a:buChar char="ü"/>
              <a:defRPr/>
            </a:pPr>
            <a:r>
              <a:rPr lang="en-US" sz="2000" dirty="0" smtClean="0">
                <a:solidFill>
                  <a:schemeClr val="tx1"/>
                </a:solidFill>
                <a:latin typeface="Calibri" pitchFamily="34" charset="0"/>
              </a:rPr>
              <a:t>State of Economy – GDP, Value-added Agriculture</a:t>
            </a:r>
          </a:p>
          <a:p>
            <a:pPr marL="36000" indent="-273050">
              <a:spcBef>
                <a:spcPts val="0"/>
              </a:spcBef>
              <a:buFont typeface="Wingdings" pitchFamily="2" charset="2"/>
              <a:buChar char="ü"/>
              <a:defRPr/>
            </a:pPr>
            <a:r>
              <a:rPr lang="en-US" sz="2000" dirty="0" smtClean="0">
                <a:solidFill>
                  <a:schemeClr val="tx1"/>
                </a:solidFill>
                <a:latin typeface="Calibri" pitchFamily="34" charset="0"/>
              </a:rPr>
              <a:t>Poverty and Energy Access</a:t>
            </a:r>
          </a:p>
          <a:p>
            <a:pPr marL="36000" indent="-273050">
              <a:spcBef>
                <a:spcPts val="0"/>
              </a:spcBef>
              <a:buFont typeface="Wingdings" pitchFamily="2" charset="2"/>
              <a:buChar char="ü"/>
              <a:defRPr/>
            </a:pPr>
            <a:r>
              <a:rPr lang="en-US" sz="2000" dirty="0" smtClean="0">
                <a:solidFill>
                  <a:schemeClr val="tx1"/>
                </a:solidFill>
                <a:latin typeface="Calibri" pitchFamily="34" charset="0"/>
              </a:rPr>
              <a:t>Food Security and Agriculture – Main Staple</a:t>
            </a:r>
            <a:r>
              <a:rPr lang="hr-HR" sz="2000" dirty="0" smtClean="0">
                <a:solidFill>
                  <a:schemeClr val="tx1"/>
                </a:solidFill>
                <a:latin typeface="Calibri" pitchFamily="34" charset="0"/>
              </a:rPr>
              <a:t> </a:t>
            </a:r>
            <a:r>
              <a:rPr lang="hr-HR" sz="2000" dirty="0" err="1" smtClean="0">
                <a:solidFill>
                  <a:schemeClr val="tx1"/>
                </a:solidFill>
                <a:latin typeface="Calibri" pitchFamily="34" charset="0"/>
              </a:rPr>
              <a:t>and</a:t>
            </a:r>
            <a:r>
              <a:rPr lang="en-US" sz="2000" dirty="0" smtClean="0">
                <a:solidFill>
                  <a:schemeClr val="tx1"/>
                </a:solidFill>
                <a:latin typeface="Calibri" pitchFamily="34" charset="0"/>
              </a:rPr>
              <a:t> Export </a:t>
            </a:r>
            <a:r>
              <a:rPr lang="hr-HR" sz="2000" dirty="0" err="1" smtClean="0">
                <a:solidFill>
                  <a:schemeClr val="tx1"/>
                </a:solidFill>
                <a:latin typeface="Calibri" pitchFamily="34" charset="0"/>
              </a:rPr>
              <a:t>Commodities</a:t>
            </a:r>
            <a:endParaRPr lang="en-US" sz="2000" dirty="0" smtClean="0">
              <a:solidFill>
                <a:schemeClr val="tx1"/>
              </a:solidFill>
              <a:latin typeface="Calibri" pitchFamily="34" charset="0"/>
            </a:endParaRPr>
          </a:p>
          <a:p>
            <a:pPr marL="36000" indent="-273050">
              <a:spcBef>
                <a:spcPts val="0"/>
              </a:spcBef>
              <a:buFont typeface="Wingdings" pitchFamily="2" charset="2"/>
              <a:buChar char="ü"/>
              <a:defRPr/>
            </a:pPr>
            <a:r>
              <a:rPr lang="en-US" sz="2000" dirty="0" smtClean="0">
                <a:solidFill>
                  <a:schemeClr val="tx1"/>
                </a:solidFill>
                <a:latin typeface="Calibri" pitchFamily="34" charset="0"/>
              </a:rPr>
              <a:t>Energy – Energy Access, Energy Balance, Energy Demand</a:t>
            </a:r>
          </a:p>
        </p:txBody>
      </p:sp>
    </p:spTree>
    <p:extLst>
      <p:ext uri="{BB962C8B-B14F-4D97-AF65-F5344CB8AC3E}">
        <p14:creationId xmlns:p14="http://schemas.microsoft.com/office/powerpoint/2010/main" val="33334298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bg/>
                                          </p:spTgt>
                                        </p:tgtEl>
                                        <p:attrNameLst>
                                          <p:attrName>style.visibility</p:attrName>
                                        </p:attrNameLst>
                                      </p:cBhvr>
                                      <p:to>
                                        <p:strVal val="visible"/>
                                      </p:to>
                                    </p:set>
                                    <p:animEffect transition="in" filter="fade">
                                      <p:cBhvr>
                                        <p:cTn id="7" dur="2000"/>
                                        <p:tgtEl>
                                          <p:spTgt spid="2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xEl>
                                              <p:pRg st="0" end="0"/>
                                            </p:txEl>
                                          </p:spTgt>
                                        </p:tgtEl>
                                        <p:attrNameLst>
                                          <p:attrName>style.visibility</p:attrName>
                                        </p:attrNameLst>
                                      </p:cBhvr>
                                      <p:to>
                                        <p:strVal val="visible"/>
                                      </p:to>
                                    </p:set>
                                    <p:animEffect transition="in" filter="fade">
                                      <p:cBhvr>
                                        <p:cTn id="12" dur="2000"/>
                                        <p:tgtEl>
                                          <p:spTgt spid="2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xEl>
                                              <p:pRg st="1" end="1"/>
                                            </p:txEl>
                                          </p:spTgt>
                                        </p:tgtEl>
                                        <p:attrNameLst>
                                          <p:attrName>style.visibility</p:attrName>
                                        </p:attrNameLst>
                                      </p:cBhvr>
                                      <p:to>
                                        <p:strVal val="visible"/>
                                      </p:to>
                                    </p:set>
                                    <p:animEffect transition="in" filter="fade">
                                      <p:cBhvr>
                                        <p:cTn id="17" dur="2000"/>
                                        <p:tgtEl>
                                          <p:spTgt spid="2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
                                            <p:txEl>
                                              <p:pRg st="2" end="2"/>
                                            </p:txEl>
                                          </p:spTgt>
                                        </p:tgtEl>
                                        <p:attrNameLst>
                                          <p:attrName>style.visibility</p:attrName>
                                        </p:attrNameLst>
                                      </p:cBhvr>
                                      <p:to>
                                        <p:strVal val="visible"/>
                                      </p:to>
                                    </p:set>
                                    <p:animEffect transition="in" filter="fade">
                                      <p:cBhvr>
                                        <p:cTn id="22" dur="2000"/>
                                        <p:tgtEl>
                                          <p:spTgt spid="2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xEl>
                                              <p:pRg st="3" end="3"/>
                                            </p:txEl>
                                          </p:spTgt>
                                        </p:tgtEl>
                                        <p:attrNameLst>
                                          <p:attrName>style.visibility</p:attrName>
                                        </p:attrNameLst>
                                      </p:cBhvr>
                                      <p:to>
                                        <p:strVal val="visible"/>
                                      </p:to>
                                    </p:set>
                                    <p:animEffect transition="in" filter="fade">
                                      <p:cBhvr>
                                        <p:cTn id="27" dur="2000"/>
                                        <p:tgtEl>
                                          <p:spTgt spid="2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9">
                                            <p:txEl>
                                              <p:pRg st="4" end="4"/>
                                            </p:txEl>
                                          </p:spTgt>
                                        </p:tgtEl>
                                        <p:attrNameLst>
                                          <p:attrName>style.visibility</p:attrName>
                                        </p:attrNameLst>
                                      </p:cBhvr>
                                      <p:to>
                                        <p:strVal val="visible"/>
                                      </p:to>
                                    </p:set>
                                    <p:animEffect transition="in" filter="fade">
                                      <p:cBhvr>
                                        <p:cTn id="32" dur="2000"/>
                                        <p:tgtEl>
                                          <p:spTgt spid="2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9">
                                            <p:txEl>
                                              <p:pRg st="5" end="5"/>
                                            </p:txEl>
                                          </p:spTgt>
                                        </p:tgtEl>
                                        <p:attrNameLst>
                                          <p:attrName>style.visibility</p:attrName>
                                        </p:attrNameLst>
                                      </p:cBhvr>
                                      <p:to>
                                        <p:strVal val="visible"/>
                                      </p:to>
                                    </p:set>
                                    <p:animEffect transition="in" filter="fade">
                                      <p:cBhvr>
                                        <p:cTn id="37" dur="2000"/>
                                        <p:tgtEl>
                                          <p:spTgt spid="2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linds(horizontal)">
                                      <p:cBhvr>
                                        <p:cTn id="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7" name="Title 1"/>
          <p:cNvSpPr>
            <a:spLocks noGrp="1"/>
          </p:cNvSpPr>
          <p:nvPr>
            <p:ph type="title"/>
          </p:nvPr>
        </p:nvSpPr>
        <p:spPr>
          <a:xfrm>
            <a:off x="0" y="0"/>
            <a:ext cx="8458200" cy="914400"/>
          </a:xfrm>
        </p:spPr>
        <p:txBody>
          <a:bodyPr/>
          <a:lstStyle/>
          <a:p>
            <a:pPr algn="ctr" eaLnBrk="1" hangingPunct="1"/>
            <a:r>
              <a:rPr lang="en-GB" sz="3200" dirty="0" smtClean="0">
                <a:latin typeface="Calibri" pitchFamily="34" charset="0"/>
                <a:ea typeface="ＭＳ Ｐゴシック" pitchFamily="34" charset="-128"/>
              </a:rPr>
              <a:t>Natural Resources Analysis</a:t>
            </a:r>
          </a:p>
        </p:txBody>
      </p:sp>
      <p:sp>
        <p:nvSpPr>
          <p:cNvPr id="8" name="Rounded Rectangle 7"/>
          <p:cNvSpPr/>
          <p:nvPr/>
        </p:nvSpPr>
        <p:spPr>
          <a:xfrm>
            <a:off x="457200" y="1981200"/>
            <a:ext cx="7696200" cy="2590800"/>
          </a:xfrm>
          <a:prstGeom prst="roundRect">
            <a:avLst>
              <a:gd name="adj" fmla="val 10292"/>
            </a:avLst>
          </a:prstGeom>
          <a:ln>
            <a:solidFill>
              <a:schemeClr val="accent5">
                <a:lumMod val="50000"/>
              </a:schemeClr>
            </a:solidFill>
          </a:ln>
        </p:spPr>
        <p:style>
          <a:lnRef idx="2">
            <a:schemeClr val="accent5"/>
          </a:lnRef>
          <a:fillRef idx="1">
            <a:schemeClr val="lt1"/>
          </a:fillRef>
          <a:effectRef idx="0">
            <a:schemeClr val="accent5"/>
          </a:effectRef>
          <a:fontRef idx="minor">
            <a:schemeClr val="dk1"/>
          </a:fontRef>
        </p:style>
        <p:txBody>
          <a:bodyPr anchor="ctr"/>
          <a:lstStyle/>
          <a:p>
            <a:pPr indent="-342900" eaLnBrk="0" hangingPunct="0">
              <a:spcBef>
                <a:spcPts val="0"/>
              </a:spcBef>
              <a:buClr>
                <a:srgbClr val="004A85"/>
              </a:buClr>
              <a:defRPr/>
            </a:pPr>
            <a:r>
              <a:rPr lang="en-US" sz="1800" kern="0" dirty="0" smtClean="0">
                <a:solidFill>
                  <a:schemeClr val="tx1"/>
                </a:solidFill>
                <a:latin typeface="Calibri" pitchFamily="34" charset="0"/>
                <a:ea typeface="ＭＳ Ｐゴシック" pitchFamily="34" charset="-128"/>
                <a:cs typeface="ＭＳ Ｐゴシック"/>
              </a:rPr>
              <a:t>Preliminary indication of </a:t>
            </a:r>
            <a:r>
              <a:rPr lang="en-US" sz="1800" b="1" kern="0" dirty="0" smtClean="0">
                <a:solidFill>
                  <a:schemeClr val="tx1"/>
                </a:solidFill>
                <a:latin typeface="Calibri" pitchFamily="34" charset="0"/>
                <a:ea typeface="ＭＳ Ｐゴシック" pitchFamily="34" charset="-128"/>
                <a:cs typeface="ＭＳ Ｐゴシック"/>
              </a:rPr>
              <a:t>potential feedstock availability</a:t>
            </a:r>
            <a:r>
              <a:rPr lang="hr-HR" sz="1800" kern="0" dirty="0" smtClean="0">
                <a:solidFill>
                  <a:schemeClr val="tx1"/>
                </a:solidFill>
                <a:latin typeface="Calibri" pitchFamily="34" charset="0"/>
                <a:ea typeface="ＭＳ Ｐゴシック" pitchFamily="34" charset="-128"/>
                <a:cs typeface="ＭＳ Ｐゴシック"/>
              </a:rPr>
              <a:t>: </a:t>
            </a:r>
          </a:p>
          <a:p>
            <a:pPr indent="-342900" eaLnBrk="0" hangingPunct="0">
              <a:spcBef>
                <a:spcPts val="0"/>
              </a:spcBef>
              <a:buClr>
                <a:srgbClr val="004A85"/>
              </a:buClr>
              <a:defRPr/>
            </a:pPr>
            <a:endParaRPr lang="hr-HR" sz="1800" i="1" kern="0" dirty="0" smtClean="0">
              <a:solidFill>
                <a:schemeClr val="tx1"/>
              </a:solidFill>
              <a:latin typeface="Calibri" pitchFamily="34" charset="0"/>
              <a:ea typeface="ＭＳ Ｐゴシック" pitchFamily="34" charset="-128"/>
            </a:endParaRPr>
          </a:p>
          <a:p>
            <a:pPr indent="-273050">
              <a:spcBef>
                <a:spcPts val="0"/>
              </a:spcBef>
              <a:buFont typeface="Wingdings" pitchFamily="2" charset="2"/>
              <a:buChar char="ü"/>
              <a:defRPr/>
            </a:pPr>
            <a:r>
              <a:rPr lang="en-US" sz="1800" dirty="0" smtClean="0">
                <a:solidFill>
                  <a:schemeClr val="tx1"/>
                </a:solidFill>
                <a:latin typeface="Calibri" pitchFamily="34" charset="0"/>
              </a:rPr>
              <a:t>How much crop residue and livestock residue is available?</a:t>
            </a:r>
          </a:p>
          <a:p>
            <a:pPr marL="0" lvl="1" indent="-273050">
              <a:spcBef>
                <a:spcPts val="0"/>
              </a:spcBef>
              <a:defRPr/>
            </a:pPr>
            <a:endParaRPr lang="en-US" sz="1800" dirty="0" smtClean="0">
              <a:solidFill>
                <a:schemeClr val="tx1"/>
              </a:solidFill>
              <a:latin typeface="Calibri" pitchFamily="34" charset="0"/>
            </a:endParaRPr>
          </a:p>
          <a:p>
            <a:pPr indent="-273050">
              <a:spcBef>
                <a:spcPts val="0"/>
              </a:spcBef>
              <a:buFont typeface="Wingdings" pitchFamily="2" charset="2"/>
              <a:buChar char="ü"/>
              <a:defRPr/>
            </a:pPr>
            <a:r>
              <a:rPr lang="en-US" sz="1800" dirty="0" smtClean="0">
                <a:solidFill>
                  <a:schemeClr val="tx1"/>
                </a:solidFill>
                <a:latin typeface="Calibri" pitchFamily="34" charset="0"/>
              </a:rPr>
              <a:t>How much harvesting residue and wood processing residue is available? </a:t>
            </a:r>
          </a:p>
          <a:p>
            <a:pPr marL="0" lvl="1" indent="-273050">
              <a:spcBef>
                <a:spcPts val="0"/>
              </a:spcBef>
              <a:defRPr/>
            </a:pPr>
            <a:endParaRPr lang="en-US" sz="1800" dirty="0" smtClean="0">
              <a:solidFill>
                <a:schemeClr val="tx1"/>
              </a:solidFill>
              <a:latin typeface="Calibri" pitchFamily="34" charset="0"/>
            </a:endParaRPr>
          </a:p>
          <a:p>
            <a:pPr marL="273050" indent="-273050">
              <a:spcBef>
                <a:spcPts val="0"/>
              </a:spcBef>
              <a:buFont typeface="Wingdings" pitchFamily="2" charset="2"/>
              <a:buChar char="ü"/>
              <a:defRPr/>
            </a:pPr>
            <a:r>
              <a:rPr lang="en-US" sz="1800" dirty="0" smtClean="0">
                <a:solidFill>
                  <a:schemeClr val="tx1"/>
                </a:solidFill>
                <a:latin typeface="Calibri" pitchFamily="34" charset="0"/>
              </a:rPr>
              <a:t>What are the options for increasing the production of crops and </a:t>
            </a:r>
            <a:br>
              <a:rPr lang="en-US" sz="1800" dirty="0" smtClean="0">
                <a:solidFill>
                  <a:schemeClr val="tx1"/>
                </a:solidFill>
                <a:latin typeface="Calibri" pitchFamily="34" charset="0"/>
              </a:rPr>
            </a:br>
            <a:r>
              <a:rPr lang="en-US" sz="1800" dirty="0" smtClean="0">
                <a:solidFill>
                  <a:schemeClr val="tx1"/>
                </a:solidFill>
                <a:latin typeface="Calibri" pitchFamily="34" charset="0"/>
              </a:rPr>
              <a:t>h</a:t>
            </a:r>
            <a:r>
              <a:rPr lang="hr-HR" sz="1800" dirty="0" smtClean="0">
                <a:solidFill>
                  <a:schemeClr val="tx1"/>
                </a:solidFill>
                <a:latin typeface="Calibri" pitchFamily="34" charset="0"/>
              </a:rPr>
              <a:t>ow</a:t>
            </a:r>
            <a:r>
              <a:rPr lang="en-US" sz="1800" dirty="0" smtClean="0">
                <a:solidFill>
                  <a:schemeClr val="tx1"/>
                </a:solidFill>
                <a:latin typeface="Calibri" pitchFamily="34" charset="0"/>
              </a:rPr>
              <a:t> much of this production could be used for bioenergy purposes? </a:t>
            </a:r>
          </a:p>
        </p:txBody>
      </p:sp>
      <p:sp>
        <p:nvSpPr>
          <p:cNvPr id="17" name="Rounded Rectangle 16"/>
          <p:cNvSpPr/>
          <p:nvPr/>
        </p:nvSpPr>
        <p:spPr bwMode="auto">
          <a:xfrm>
            <a:off x="304800" y="5920675"/>
            <a:ext cx="8001000" cy="901700"/>
          </a:xfrm>
          <a:prstGeom prst="roundRect">
            <a:avLst/>
          </a:prstGeom>
          <a:solidFill>
            <a:schemeClr val="bg2"/>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tIns="0" anchor="t" anchorCtr="0"/>
          <a:lstStyle/>
          <a:p>
            <a:pPr marL="355600" indent="-355600" algn="ctr" eaLnBrk="0" hangingPunct="0">
              <a:defRPr/>
            </a:pPr>
            <a:endParaRPr lang="en-US" sz="2000" dirty="0">
              <a:solidFill>
                <a:srgbClr val="FF0000"/>
              </a:solidFill>
              <a:latin typeface="Calibri" pitchFamily="34" charset="0"/>
            </a:endParaRPr>
          </a:p>
        </p:txBody>
      </p:sp>
      <p:sp>
        <p:nvSpPr>
          <p:cNvPr id="16" name="Right Arrow 15"/>
          <p:cNvSpPr/>
          <p:nvPr/>
        </p:nvSpPr>
        <p:spPr bwMode="auto">
          <a:xfrm rot="5400000">
            <a:off x="4042568" y="4956968"/>
            <a:ext cx="304801" cy="1668462"/>
          </a:xfrm>
          <a:prstGeom prst="rightArrow">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400">
              <a:latin typeface="Times" pitchFamily="18" charset="0"/>
              <a:cs typeface="+mn-cs"/>
            </a:endParaRPr>
          </a:p>
        </p:txBody>
      </p:sp>
      <p:sp>
        <p:nvSpPr>
          <p:cNvPr id="11" name="Rounded Rectangle 10"/>
          <p:cNvSpPr/>
          <p:nvPr/>
        </p:nvSpPr>
        <p:spPr>
          <a:xfrm>
            <a:off x="5761038" y="6018212"/>
            <a:ext cx="2392362" cy="677863"/>
          </a:xfrm>
          <a:prstGeom prst="roundRect">
            <a:avLst/>
          </a:prstGeom>
          <a:solidFill>
            <a:schemeClr val="accent1">
              <a:lumMod val="50000"/>
            </a:schemeClr>
          </a:solidFill>
          <a:ln>
            <a:solidFill>
              <a:schemeClr val="tx2"/>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342900" lvl="0" indent="-342900" algn="ctr" fontAlgn="auto">
              <a:spcBef>
                <a:spcPct val="20000"/>
              </a:spcBef>
              <a:spcAft>
                <a:spcPts val="0"/>
              </a:spcAft>
              <a:defRPr/>
            </a:pPr>
            <a:r>
              <a:rPr lang="en-US" sz="1500" b="1" dirty="0">
                <a:solidFill>
                  <a:prstClr val="white"/>
                </a:solidFill>
              </a:rPr>
              <a:t>Transport</a:t>
            </a:r>
          </a:p>
          <a:p>
            <a:pPr marL="342900" lvl="0" indent="-342900" algn="ctr" fontAlgn="auto">
              <a:spcBef>
                <a:spcPct val="20000"/>
              </a:spcBef>
              <a:spcAft>
                <a:spcPts val="0"/>
              </a:spcAft>
              <a:defRPr/>
            </a:pPr>
            <a:r>
              <a:rPr lang="en-US" sz="1100" dirty="0">
                <a:solidFill>
                  <a:prstClr val="white"/>
                </a:solidFill>
              </a:rPr>
              <a:t>Ethanol, Biodiesel</a:t>
            </a:r>
          </a:p>
        </p:txBody>
      </p:sp>
      <p:sp>
        <p:nvSpPr>
          <p:cNvPr id="12" name="Rounded Rectangle 11"/>
          <p:cNvSpPr/>
          <p:nvPr/>
        </p:nvSpPr>
        <p:spPr>
          <a:xfrm>
            <a:off x="3097213" y="6029325"/>
            <a:ext cx="2443162" cy="676275"/>
          </a:xfrm>
          <a:prstGeom prst="roundRect">
            <a:avLst/>
          </a:prstGeom>
          <a:solidFill>
            <a:schemeClr val="accent1">
              <a:lumMod val="50000"/>
            </a:schemeClr>
          </a:solidFill>
          <a:ln>
            <a:solidFill>
              <a:schemeClr val="tx2"/>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342900" lvl="0" indent="-342900" algn="ctr" fontAlgn="auto">
              <a:spcBef>
                <a:spcPct val="20000"/>
              </a:spcBef>
              <a:spcAft>
                <a:spcPts val="0"/>
              </a:spcAft>
              <a:defRPr/>
            </a:pPr>
            <a:r>
              <a:rPr lang="en-US" sz="1500" b="1" dirty="0">
                <a:solidFill>
                  <a:prstClr val="white"/>
                </a:solidFill>
              </a:rPr>
              <a:t>Electricity and/or Heat</a:t>
            </a:r>
          </a:p>
          <a:p>
            <a:pPr marL="342900" lvl="0" indent="-342900" algn="ctr" fontAlgn="auto">
              <a:spcBef>
                <a:spcPct val="20000"/>
              </a:spcBef>
              <a:spcAft>
                <a:spcPts val="0"/>
              </a:spcAft>
              <a:defRPr/>
            </a:pPr>
            <a:r>
              <a:rPr lang="en-US" sz="1000" dirty="0">
                <a:solidFill>
                  <a:prstClr val="white"/>
                </a:solidFill>
              </a:rPr>
              <a:t>Gasification, SVO, Combustion, CHP, Biogas - Industrial</a:t>
            </a:r>
          </a:p>
        </p:txBody>
      </p:sp>
      <p:sp>
        <p:nvSpPr>
          <p:cNvPr id="13" name="Rounded Rectangle 12"/>
          <p:cNvSpPr/>
          <p:nvPr/>
        </p:nvSpPr>
        <p:spPr>
          <a:xfrm>
            <a:off x="504825" y="6018212"/>
            <a:ext cx="2376488" cy="676275"/>
          </a:xfrm>
          <a:prstGeom prst="roundRect">
            <a:avLst/>
          </a:prstGeom>
          <a:solidFill>
            <a:schemeClr val="accent1">
              <a:lumMod val="50000"/>
            </a:schemeClr>
          </a:solidFill>
          <a:ln>
            <a:solidFill>
              <a:schemeClr val="tx2"/>
            </a:solidFill>
          </a:ln>
        </p:spPr>
        <p:style>
          <a:lnRef idx="1">
            <a:schemeClr val="accent3"/>
          </a:lnRef>
          <a:fillRef idx="2">
            <a:schemeClr val="accent3"/>
          </a:fillRef>
          <a:effectRef idx="1">
            <a:schemeClr val="accent3"/>
          </a:effectRef>
          <a:fontRef idx="minor">
            <a:schemeClr val="dk1"/>
          </a:fontRef>
        </p:style>
        <p:txBody>
          <a:bodyPr anchor="ctr">
            <a:normAutofit fontScale="25000" lnSpcReduction="20000"/>
          </a:bodyP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342900" indent="-342900" algn="ctr" fontAlgn="auto">
              <a:spcBef>
                <a:spcPct val="20000"/>
              </a:spcBef>
              <a:spcAft>
                <a:spcPts val="0"/>
              </a:spcAft>
              <a:defRPr/>
            </a:pPr>
            <a:r>
              <a:rPr lang="en-US" sz="5400" b="1" dirty="0">
                <a:solidFill>
                  <a:prstClr val="white"/>
                </a:solidFill>
              </a:rPr>
              <a:t>Heating and Cooking</a:t>
            </a:r>
          </a:p>
          <a:p>
            <a:pPr marL="342900" indent="-342900" algn="ctr" fontAlgn="auto">
              <a:spcBef>
                <a:spcPct val="20000"/>
              </a:spcBef>
              <a:spcAft>
                <a:spcPts val="0"/>
              </a:spcAft>
              <a:defRPr/>
            </a:pPr>
            <a:r>
              <a:rPr lang="en-US" sz="4000" dirty="0">
                <a:solidFill>
                  <a:prstClr val="white"/>
                </a:solidFill>
              </a:rPr>
              <a:t>Charcoal, Briquettes, Pellets, </a:t>
            </a:r>
          </a:p>
          <a:p>
            <a:pPr marL="342900" indent="-342900" algn="ctr" fontAlgn="auto">
              <a:spcBef>
                <a:spcPct val="20000"/>
              </a:spcBef>
              <a:spcAft>
                <a:spcPts val="0"/>
              </a:spcAft>
              <a:defRPr/>
            </a:pPr>
            <a:r>
              <a:rPr lang="en-US" sz="4000" dirty="0">
                <a:solidFill>
                  <a:prstClr val="white"/>
                </a:solidFill>
              </a:rPr>
              <a:t>Biogas – Small-Scale</a:t>
            </a:r>
          </a:p>
        </p:txBody>
      </p:sp>
      <p:sp>
        <p:nvSpPr>
          <p:cNvPr id="9" name="Rounded Rectangle 8"/>
          <p:cNvSpPr/>
          <p:nvPr/>
        </p:nvSpPr>
        <p:spPr>
          <a:xfrm>
            <a:off x="152400" y="990600"/>
            <a:ext cx="8229600" cy="914400"/>
          </a:xfrm>
          <a:prstGeom prst="roundRect">
            <a:avLst/>
          </a:prstGeom>
          <a:solidFill>
            <a:schemeClr val="accent6">
              <a:lumMod val="75000"/>
            </a:schemeClr>
          </a:solidFill>
          <a:ln>
            <a:solidFill>
              <a:schemeClr val="accent6">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b="1" dirty="0"/>
          </a:p>
          <a:p>
            <a:pPr algn="ctr">
              <a:defRPr/>
            </a:pPr>
            <a:endParaRPr lang="en-US" b="1" dirty="0"/>
          </a:p>
          <a:p>
            <a:pPr algn="ctr">
              <a:defRPr/>
            </a:pPr>
            <a:endParaRPr lang="en-US" b="1" dirty="0"/>
          </a:p>
          <a:p>
            <a:pPr algn="ctr">
              <a:defRPr/>
            </a:pPr>
            <a:endParaRPr lang="en-US" b="1" dirty="0"/>
          </a:p>
        </p:txBody>
      </p:sp>
      <p:sp>
        <p:nvSpPr>
          <p:cNvPr id="10" name="Rounded Rectangle 9"/>
          <p:cNvSpPr/>
          <p:nvPr/>
        </p:nvSpPr>
        <p:spPr>
          <a:xfrm>
            <a:off x="433450" y="1105787"/>
            <a:ext cx="2209800" cy="687388"/>
          </a:xfrm>
          <a:prstGeom prst="round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spcBef>
                <a:spcPct val="20000"/>
              </a:spcBef>
              <a:defRPr/>
            </a:pPr>
            <a:r>
              <a:rPr lang="en-US" sz="1800" b="1" dirty="0">
                <a:latin typeface="Calibri" pitchFamily="34" charset="0"/>
              </a:rPr>
              <a:t>Agriculture </a:t>
            </a:r>
          </a:p>
          <a:p>
            <a:pPr marL="342900" indent="-342900" algn="ctr">
              <a:spcBef>
                <a:spcPct val="20000"/>
              </a:spcBef>
              <a:defRPr/>
            </a:pPr>
            <a:r>
              <a:rPr lang="en-US" sz="1800" b="1" dirty="0">
                <a:latin typeface="Calibri" pitchFamily="34" charset="0"/>
              </a:rPr>
              <a:t>Residues</a:t>
            </a:r>
          </a:p>
        </p:txBody>
      </p:sp>
      <p:sp>
        <p:nvSpPr>
          <p:cNvPr id="14" name="Rounded Rectangle 13"/>
          <p:cNvSpPr/>
          <p:nvPr/>
        </p:nvSpPr>
        <p:spPr>
          <a:xfrm>
            <a:off x="3136075" y="1114300"/>
            <a:ext cx="2191000" cy="687388"/>
          </a:xfrm>
          <a:prstGeom prst="round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spcBef>
                <a:spcPct val="20000"/>
              </a:spcBef>
              <a:defRPr/>
            </a:pPr>
            <a:r>
              <a:rPr lang="hr-HR" sz="1800" b="1" dirty="0" smtClean="0">
                <a:latin typeface="Calibri" pitchFamily="34" charset="0"/>
              </a:rPr>
              <a:t>W</a:t>
            </a:r>
            <a:r>
              <a:rPr lang="en-US" sz="1800" b="1" dirty="0" err="1" smtClean="0">
                <a:latin typeface="Calibri" pitchFamily="34" charset="0"/>
              </a:rPr>
              <a:t>ood</a:t>
            </a:r>
            <a:r>
              <a:rPr lang="hr-HR" sz="1800" b="1" dirty="0" err="1" smtClean="0">
                <a:latin typeface="Calibri" pitchFamily="34" charset="0"/>
              </a:rPr>
              <a:t>fuel</a:t>
            </a:r>
            <a:r>
              <a:rPr lang="en-US" sz="1800" b="1" dirty="0" smtClean="0">
                <a:latin typeface="Calibri" pitchFamily="34" charset="0"/>
              </a:rPr>
              <a:t> </a:t>
            </a:r>
            <a:r>
              <a:rPr lang="en-US" sz="1800" b="1" dirty="0">
                <a:latin typeface="Calibri" pitchFamily="34" charset="0"/>
              </a:rPr>
              <a:t>and</a:t>
            </a:r>
          </a:p>
          <a:p>
            <a:pPr marL="342900" indent="-342900" algn="ctr">
              <a:spcBef>
                <a:spcPct val="20000"/>
              </a:spcBef>
              <a:defRPr/>
            </a:pPr>
            <a:r>
              <a:rPr lang="en-US" sz="1800" b="1" dirty="0">
                <a:latin typeface="Calibri" pitchFamily="34" charset="0"/>
              </a:rPr>
              <a:t>Wood Residues</a:t>
            </a:r>
          </a:p>
        </p:txBody>
      </p:sp>
      <p:sp>
        <p:nvSpPr>
          <p:cNvPr id="15" name="Rounded Rectangle 14"/>
          <p:cNvSpPr/>
          <p:nvPr/>
        </p:nvSpPr>
        <p:spPr>
          <a:xfrm>
            <a:off x="6081150" y="1102425"/>
            <a:ext cx="1981200" cy="685800"/>
          </a:xfrm>
          <a:prstGeom prst="round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spcBef>
                <a:spcPct val="20000"/>
              </a:spcBef>
              <a:defRPr/>
            </a:pPr>
            <a:r>
              <a:rPr lang="en-US" sz="1800" b="1" dirty="0">
                <a:latin typeface="Calibri" pitchFamily="34" charset="0"/>
              </a:rPr>
              <a:t>Crops</a:t>
            </a:r>
          </a:p>
        </p:txBody>
      </p:sp>
      <p:sp>
        <p:nvSpPr>
          <p:cNvPr id="25" name="Rounded Rectangle 24"/>
          <p:cNvSpPr/>
          <p:nvPr/>
        </p:nvSpPr>
        <p:spPr>
          <a:xfrm>
            <a:off x="3143250" y="1114425"/>
            <a:ext cx="2209800" cy="687388"/>
          </a:xfrm>
          <a:prstGeom prst="roundRect">
            <a:avLst/>
          </a:prstGeom>
          <a:solidFill>
            <a:schemeClr val="bg1">
              <a:alpha val="47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spcBef>
                <a:spcPct val="20000"/>
              </a:spcBef>
              <a:defRPr/>
            </a:pPr>
            <a:endParaRPr lang="en-US" sz="1800" b="1" dirty="0">
              <a:latin typeface="Calibri" pitchFamily="34" charset="0"/>
            </a:endParaRPr>
          </a:p>
        </p:txBody>
      </p:sp>
      <p:sp>
        <p:nvSpPr>
          <p:cNvPr id="19" name="TextBox 18"/>
          <p:cNvSpPr txBox="1"/>
          <p:nvPr/>
        </p:nvSpPr>
        <p:spPr>
          <a:xfrm>
            <a:off x="-5428645" y="-781110"/>
            <a:ext cx="6934200" cy="400110"/>
          </a:xfrm>
          <a:prstGeom prst="rect">
            <a:avLst/>
          </a:prstGeom>
          <a:noFill/>
        </p:spPr>
        <p:txBody>
          <a:bodyPr wrap="square">
            <a:spAutoFit/>
          </a:bodyPr>
          <a:lstStyle/>
          <a:p>
            <a:pPr algn="ctr">
              <a:defRPr/>
            </a:pPr>
            <a:r>
              <a:rPr lang="en-US" sz="2000" b="1" dirty="0">
                <a:solidFill>
                  <a:schemeClr val="bg1"/>
                </a:solidFill>
                <a:latin typeface="+mn-lt"/>
                <a:cs typeface="+mn-cs"/>
              </a:rPr>
              <a:t>   </a:t>
            </a:r>
            <a:endParaRPr lang="en-US" sz="2000" dirty="0">
              <a:latin typeface="Arial" pitchFamily="34" charset="0"/>
              <a:cs typeface="+mn-cs"/>
            </a:endParaRPr>
          </a:p>
        </p:txBody>
      </p:sp>
      <p:sp>
        <p:nvSpPr>
          <p:cNvPr id="24" name="Rounded Rectangle 23"/>
          <p:cNvSpPr/>
          <p:nvPr/>
        </p:nvSpPr>
        <p:spPr>
          <a:xfrm>
            <a:off x="443350" y="1104900"/>
            <a:ext cx="2209800" cy="687388"/>
          </a:xfrm>
          <a:prstGeom prst="roundRect">
            <a:avLst/>
          </a:prstGeom>
          <a:solidFill>
            <a:schemeClr val="bg1">
              <a:alpha val="47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spcBef>
                <a:spcPct val="20000"/>
              </a:spcBef>
              <a:defRPr/>
            </a:pPr>
            <a:endParaRPr lang="en-US" sz="1800" b="1" dirty="0">
              <a:latin typeface="Calibri" pitchFamily="34" charset="0"/>
            </a:endParaRPr>
          </a:p>
        </p:txBody>
      </p:sp>
      <p:sp>
        <p:nvSpPr>
          <p:cNvPr id="26" name="Rounded Rectangle 25"/>
          <p:cNvSpPr/>
          <p:nvPr/>
        </p:nvSpPr>
        <p:spPr>
          <a:xfrm>
            <a:off x="6046525" y="1103312"/>
            <a:ext cx="2030675" cy="687388"/>
          </a:xfrm>
          <a:prstGeom prst="roundRect">
            <a:avLst/>
          </a:prstGeom>
          <a:solidFill>
            <a:schemeClr val="bg1">
              <a:alpha val="47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spcBef>
                <a:spcPct val="20000"/>
              </a:spcBef>
              <a:defRPr/>
            </a:pPr>
            <a:endParaRPr lang="en-US" sz="1800" b="1" dirty="0">
              <a:latin typeface="Calibri" pitchFamily="34" charset="0"/>
            </a:endParaRPr>
          </a:p>
        </p:txBody>
      </p:sp>
      <p:sp>
        <p:nvSpPr>
          <p:cNvPr id="18" name="Rounded Rectangle 17"/>
          <p:cNvSpPr/>
          <p:nvPr/>
        </p:nvSpPr>
        <p:spPr>
          <a:xfrm>
            <a:off x="381000" y="4953000"/>
            <a:ext cx="7848600" cy="609600"/>
          </a:xfrm>
          <a:prstGeom prst="roundRect">
            <a:avLst/>
          </a:prstGeom>
          <a:solidFill>
            <a:schemeClr val="accent6">
              <a:lumMod val="75000"/>
            </a:schemeClr>
          </a:solidFill>
          <a:ln>
            <a:solidFill>
              <a:schemeClr val="accent6">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500" b="1" dirty="0" smtClean="0">
                <a:latin typeface="Calibri" pitchFamily="34" charset="0"/>
              </a:rPr>
              <a:t>t/year of Biomass</a:t>
            </a:r>
          </a:p>
          <a:p>
            <a:pPr algn="ctr">
              <a:defRPr/>
            </a:pPr>
            <a:r>
              <a:rPr lang="en-US" sz="1500" b="1" dirty="0" smtClean="0">
                <a:latin typeface="Calibri" pitchFamily="34" charset="0"/>
              </a:rPr>
              <a:t>Potentially Available for Bioenergy Production</a:t>
            </a:r>
            <a:endParaRPr lang="en-US" sz="1500" b="1" dirty="0">
              <a:latin typeface="Calibri" pitchFamily="34" charset="0"/>
            </a:endParaRPr>
          </a:p>
        </p:txBody>
      </p:sp>
      <p:sp>
        <p:nvSpPr>
          <p:cNvPr id="21" name="Right Arrow 20"/>
          <p:cNvSpPr/>
          <p:nvPr/>
        </p:nvSpPr>
        <p:spPr bwMode="auto">
          <a:xfrm rot="5400000">
            <a:off x="1420081" y="4945095"/>
            <a:ext cx="304801" cy="1668462"/>
          </a:xfrm>
          <a:prstGeom prst="rightArrow">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400">
              <a:latin typeface="Times" pitchFamily="18" charset="0"/>
              <a:cs typeface="+mn-cs"/>
            </a:endParaRPr>
          </a:p>
        </p:txBody>
      </p:sp>
      <p:sp>
        <p:nvSpPr>
          <p:cNvPr id="22" name="Right Arrow 21"/>
          <p:cNvSpPr/>
          <p:nvPr/>
        </p:nvSpPr>
        <p:spPr bwMode="auto">
          <a:xfrm rot="5400000">
            <a:off x="4034631" y="3890170"/>
            <a:ext cx="304801" cy="1668462"/>
          </a:xfrm>
          <a:prstGeom prst="rightArrow">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a:lstStyle/>
          <a:p>
            <a:pPr eaLnBrk="0" hangingPunct="0">
              <a:defRPr/>
            </a:pPr>
            <a:endParaRPr lang="en-US" sz="2400">
              <a:latin typeface="Times" pitchFamily="18" charset="0"/>
              <a:cs typeface="+mn-cs"/>
            </a:endParaRPr>
          </a:p>
        </p:txBody>
      </p:sp>
      <p:sp>
        <p:nvSpPr>
          <p:cNvPr id="23" name="Right Arrow 22"/>
          <p:cNvSpPr/>
          <p:nvPr/>
        </p:nvSpPr>
        <p:spPr bwMode="auto">
          <a:xfrm rot="5400000">
            <a:off x="6861968" y="4956970"/>
            <a:ext cx="304801" cy="1668462"/>
          </a:xfrm>
          <a:prstGeom prst="rightArrow">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400">
              <a:latin typeface="Times" pitchFamily="18" charset="0"/>
              <a:cs typeface="+mn-cs"/>
            </a:endParaRPr>
          </a:p>
        </p:txBody>
      </p:sp>
    </p:spTree>
    <p:extLst>
      <p:ext uri="{BB962C8B-B14F-4D97-AF65-F5344CB8AC3E}">
        <p14:creationId xmlns:p14="http://schemas.microsoft.com/office/powerpoint/2010/main" val="18454429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1000"/>
                                        <p:tgtEl>
                                          <p:spTgt spid="8">
                                            <p:bg/>
                                          </p:spTgt>
                                        </p:tgtEl>
                                      </p:cBhvr>
                                    </p:animEffect>
                                  </p:childTnLst>
                                </p:cTn>
                              </p:par>
                              <p:par>
                                <p:cTn id="8" presetID="1"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Effect transition="in" filter="fade">
                                      <p:cBhvr>
                                        <p:cTn id="14" dur="1000"/>
                                        <p:tgtEl>
                                          <p:spTgt spid="8">
                                            <p:txEl>
                                              <p:pRg st="2" end="2"/>
                                            </p:txEl>
                                          </p:spTgt>
                                        </p:tgtEl>
                                      </p:cBhvr>
                                    </p:animEffect>
                                  </p:childTnLst>
                                </p:cTn>
                              </p:par>
                              <p:par>
                                <p:cTn id="15" presetID="3" presetClass="exit" presetSubtype="10" fill="hold" grpId="0" nodeType="withEffect">
                                  <p:stCondLst>
                                    <p:cond delay="0"/>
                                  </p:stCondLst>
                                  <p:childTnLst>
                                    <p:animEffect transition="out" filter="blinds(horizontal)">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25"/>
                                        </p:tgtEl>
                                      </p:cBhvr>
                                    </p:animEffect>
                                    <p:set>
                                      <p:cBhvr>
                                        <p:cTn id="22" dur="1" fill="hold">
                                          <p:stCondLst>
                                            <p:cond delay="499"/>
                                          </p:stCondLst>
                                        </p:cTn>
                                        <p:tgtEl>
                                          <p:spTgt spid="25"/>
                                        </p:tgtEl>
                                        <p:attrNameLst>
                                          <p:attrName>style.visibility</p:attrName>
                                        </p:attrNameLst>
                                      </p:cBhvr>
                                      <p:to>
                                        <p:strVal val="hidden"/>
                                      </p:to>
                                    </p:set>
                                  </p:childTnLst>
                                </p:cTn>
                              </p:par>
                              <p:par>
                                <p:cTn id="23" presetID="10" presetClass="entr" presetSubtype="0" fill="hold" grpId="0" nodeType="with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fade">
                                      <p:cBhvr>
                                        <p:cTn id="25" dur="2000"/>
                                        <p:tgtEl>
                                          <p:spTgt spid="8">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animEffect transition="in" filter="fade">
                                      <p:cBhvr>
                                        <p:cTn id="30" dur="2000"/>
                                        <p:tgtEl>
                                          <p:spTgt spid="8">
                                            <p:txEl>
                                              <p:pRg st="6" end="6"/>
                                            </p:txEl>
                                          </p:spTgt>
                                        </p:tgtEl>
                                      </p:cBhvr>
                                    </p:animEffect>
                                  </p:childTnLst>
                                </p:cTn>
                              </p:par>
                              <p:par>
                                <p:cTn id="31" presetID="3" presetClass="exit" presetSubtype="10" fill="hold" grpId="0" nodeType="withEffect">
                                  <p:stCondLst>
                                    <p:cond delay="0"/>
                                  </p:stCondLst>
                                  <p:childTnLst>
                                    <p:animEffect transition="out" filter="blinds(horizontal)">
                                      <p:cBhvr>
                                        <p:cTn id="32" dur="500"/>
                                        <p:tgtEl>
                                          <p:spTgt spid="26"/>
                                        </p:tgtEl>
                                      </p:cBhvr>
                                    </p:animEffect>
                                    <p:set>
                                      <p:cBhvr>
                                        <p:cTn id="33" dur="1" fill="hold">
                                          <p:stCondLst>
                                            <p:cond delay="499"/>
                                          </p:stCondLst>
                                        </p:cTn>
                                        <p:tgtEl>
                                          <p:spTgt spid="26"/>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ox(in)">
                                      <p:cBhvr>
                                        <p:cTn id="38" dur="500"/>
                                        <p:tgtEl>
                                          <p:spTgt spid="18"/>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ox(in)">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ppt_x"/>
                                          </p:val>
                                        </p:tav>
                                        <p:tav tm="100000">
                                          <p:val>
                                            <p:strVal val="#ppt_x"/>
                                          </p:val>
                                        </p:tav>
                                      </p:tavLst>
                                    </p:anim>
                                    <p:anim calcmode="lin" valueType="num">
                                      <p:cBhvr additive="base">
                                        <p:cTn id="47" dur="500" fill="hold"/>
                                        <p:tgtEl>
                                          <p:spTgt spid="17"/>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ppt_x"/>
                                          </p:val>
                                        </p:tav>
                                        <p:tav tm="100000">
                                          <p:val>
                                            <p:strVal val="#ppt_x"/>
                                          </p:val>
                                        </p:tav>
                                      </p:tavLst>
                                    </p:anim>
                                    <p:anim calcmode="lin" valueType="num">
                                      <p:cBhvr additive="base">
                                        <p:cTn id="51" dur="500" fill="hold"/>
                                        <p:tgtEl>
                                          <p:spTgt spid="16"/>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additive="base">
                                        <p:cTn id="54" dur="500" fill="hold"/>
                                        <p:tgtEl>
                                          <p:spTgt spid="11"/>
                                        </p:tgtEl>
                                        <p:attrNameLst>
                                          <p:attrName>ppt_x</p:attrName>
                                        </p:attrNameLst>
                                      </p:cBhvr>
                                      <p:tavLst>
                                        <p:tav tm="0">
                                          <p:val>
                                            <p:strVal val="#ppt_x"/>
                                          </p:val>
                                        </p:tav>
                                        <p:tav tm="100000">
                                          <p:val>
                                            <p:strVal val="#ppt_x"/>
                                          </p:val>
                                        </p:tav>
                                      </p:tavLst>
                                    </p:anim>
                                    <p:anim calcmode="lin" valueType="num">
                                      <p:cBhvr additive="base">
                                        <p:cTn id="55" dur="500" fill="hold"/>
                                        <p:tgtEl>
                                          <p:spTgt spid="11"/>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additive="base">
                                        <p:cTn id="58" dur="500" fill="hold"/>
                                        <p:tgtEl>
                                          <p:spTgt spid="12"/>
                                        </p:tgtEl>
                                        <p:attrNameLst>
                                          <p:attrName>ppt_x</p:attrName>
                                        </p:attrNameLst>
                                      </p:cBhvr>
                                      <p:tavLst>
                                        <p:tav tm="0">
                                          <p:val>
                                            <p:strVal val="#ppt_x"/>
                                          </p:val>
                                        </p:tav>
                                        <p:tav tm="100000">
                                          <p:val>
                                            <p:strVal val="#ppt_x"/>
                                          </p:val>
                                        </p:tav>
                                      </p:tavLst>
                                    </p:anim>
                                    <p:anim calcmode="lin" valueType="num">
                                      <p:cBhvr additive="base">
                                        <p:cTn id="59" dur="500" fill="hold"/>
                                        <p:tgtEl>
                                          <p:spTgt spid="12"/>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additive="base">
                                        <p:cTn id="66" dur="500" fill="hold"/>
                                        <p:tgtEl>
                                          <p:spTgt spid="21"/>
                                        </p:tgtEl>
                                        <p:attrNameLst>
                                          <p:attrName>ppt_x</p:attrName>
                                        </p:attrNameLst>
                                      </p:cBhvr>
                                      <p:tavLst>
                                        <p:tav tm="0">
                                          <p:val>
                                            <p:strVal val="#ppt_x"/>
                                          </p:val>
                                        </p:tav>
                                        <p:tav tm="100000">
                                          <p:val>
                                            <p:strVal val="#ppt_x"/>
                                          </p:val>
                                        </p:tav>
                                      </p:tavLst>
                                    </p:anim>
                                    <p:anim calcmode="lin" valueType="num">
                                      <p:cBhvr additive="base">
                                        <p:cTn id="67" dur="500" fill="hold"/>
                                        <p:tgtEl>
                                          <p:spTgt spid="21"/>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23"/>
                                        </p:tgtEl>
                                        <p:attrNameLst>
                                          <p:attrName>style.visibility</p:attrName>
                                        </p:attrNameLst>
                                      </p:cBhvr>
                                      <p:to>
                                        <p:strVal val="visible"/>
                                      </p:to>
                                    </p:set>
                                    <p:anim calcmode="lin" valueType="num">
                                      <p:cBhvr additive="base">
                                        <p:cTn id="70" dur="500" fill="hold"/>
                                        <p:tgtEl>
                                          <p:spTgt spid="23"/>
                                        </p:tgtEl>
                                        <p:attrNameLst>
                                          <p:attrName>ppt_x</p:attrName>
                                        </p:attrNameLst>
                                      </p:cBhvr>
                                      <p:tavLst>
                                        <p:tav tm="0">
                                          <p:val>
                                            <p:strVal val="#ppt_x"/>
                                          </p:val>
                                        </p:tav>
                                        <p:tav tm="100000">
                                          <p:val>
                                            <p:strVal val="#ppt_x"/>
                                          </p:val>
                                        </p:tav>
                                      </p:tavLst>
                                    </p:anim>
                                    <p:anim calcmode="lin" valueType="num">
                                      <p:cBhvr additive="base">
                                        <p:cTn id="7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7" grpId="0" animBg="1"/>
      <p:bldP spid="16" grpId="0" animBg="1"/>
      <p:bldP spid="11" grpId="0" animBg="1"/>
      <p:bldP spid="12" grpId="0" animBg="1"/>
      <p:bldP spid="13" grpId="0" animBg="1"/>
      <p:bldP spid="25" grpId="0" animBg="1"/>
      <p:bldP spid="24" grpId="0" animBg="1"/>
      <p:bldP spid="26" grpId="0" animBg="1"/>
      <p:bldP spid="18" grpId="0" animBg="1"/>
      <p:bldP spid="21" grpId="0" animBg="1"/>
      <p:bldP spid="22" grpId="0" animBg="1"/>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5"/>
          <p:cNvGrpSpPr/>
          <p:nvPr/>
        </p:nvGrpSpPr>
        <p:grpSpPr>
          <a:xfrm>
            <a:off x="596900" y="2590800"/>
            <a:ext cx="7620000" cy="1219200"/>
            <a:chOff x="596900" y="2590800"/>
            <a:chExt cx="7620000" cy="1219200"/>
          </a:xfrm>
        </p:grpSpPr>
        <p:sp>
          <p:nvSpPr>
            <p:cNvPr id="17" name="Rounded Rectangle 16"/>
            <p:cNvSpPr/>
            <p:nvPr/>
          </p:nvSpPr>
          <p:spPr bwMode="auto">
            <a:xfrm>
              <a:off x="596900" y="2590800"/>
              <a:ext cx="7620000" cy="1219200"/>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tIns="0" anchor="t" anchorCtr="0"/>
            <a:lstStyle/>
            <a:p>
              <a:pPr marL="355600" indent="-355600" algn="ctr" eaLnBrk="0" hangingPunct="0">
                <a:defRPr/>
              </a:pPr>
              <a:endParaRPr lang="en-US" sz="2000" dirty="0">
                <a:solidFill>
                  <a:srgbClr val="FF0000"/>
                </a:solidFill>
                <a:latin typeface="Calibri" pitchFamily="34" charset="0"/>
              </a:endParaRPr>
            </a:p>
          </p:txBody>
        </p:sp>
        <p:sp>
          <p:nvSpPr>
            <p:cNvPr id="11" name="Rounded Rectangle 10"/>
            <p:cNvSpPr/>
            <p:nvPr/>
          </p:nvSpPr>
          <p:spPr>
            <a:xfrm>
              <a:off x="5692142" y="2894012"/>
              <a:ext cx="2369578" cy="677863"/>
            </a:xfrm>
            <a:prstGeom prst="roundRect">
              <a:avLst/>
            </a:prstGeom>
            <a:solidFill>
              <a:schemeClr val="accent1">
                <a:lumMod val="50000"/>
              </a:schemeClr>
            </a:solidFill>
            <a:ln>
              <a:solidFill>
                <a:schemeClr val="tx2"/>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342900" indent="-342900" algn="ctr">
                <a:spcBef>
                  <a:spcPct val="20000"/>
                </a:spcBef>
                <a:defRPr/>
              </a:pPr>
              <a:r>
                <a:rPr lang="en-US" sz="1600" b="1" dirty="0" smtClean="0">
                  <a:latin typeface="Calibri" pitchFamily="34" charset="0"/>
                </a:rPr>
                <a:t>Transport</a:t>
              </a:r>
            </a:p>
            <a:p>
              <a:pPr marL="342900" indent="-342900" algn="ctr">
                <a:spcBef>
                  <a:spcPct val="20000"/>
                </a:spcBef>
                <a:defRPr/>
              </a:pPr>
              <a:r>
                <a:rPr lang="en-US" sz="1200" dirty="0" err="1" smtClean="0">
                  <a:latin typeface="Calibri" pitchFamily="34" charset="0"/>
                </a:rPr>
                <a:t>Bioethanol</a:t>
              </a:r>
              <a:r>
                <a:rPr lang="en-US" sz="1200" dirty="0" smtClean="0">
                  <a:latin typeface="Calibri" pitchFamily="34" charset="0"/>
                </a:rPr>
                <a:t>, Biodie</a:t>
              </a:r>
              <a:r>
                <a:rPr lang="en-US" sz="1200" dirty="0" smtClean="0"/>
                <a:t>sel</a:t>
              </a:r>
              <a:endParaRPr lang="en-US" sz="1200" dirty="0"/>
            </a:p>
          </p:txBody>
        </p:sp>
        <p:sp>
          <p:nvSpPr>
            <p:cNvPr id="12" name="Rounded Rectangle 11"/>
            <p:cNvSpPr/>
            <p:nvPr/>
          </p:nvSpPr>
          <p:spPr>
            <a:xfrm>
              <a:off x="3201974" y="2905125"/>
              <a:ext cx="2419894" cy="676275"/>
            </a:xfrm>
            <a:prstGeom prst="roundRect">
              <a:avLst/>
            </a:prstGeom>
            <a:solidFill>
              <a:schemeClr val="accent1">
                <a:lumMod val="50000"/>
              </a:schemeClr>
            </a:solidFill>
            <a:ln>
              <a:solidFill>
                <a:schemeClr val="tx2"/>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342900" indent="-342900" algn="ctr">
                <a:spcBef>
                  <a:spcPct val="20000"/>
                </a:spcBef>
                <a:defRPr/>
              </a:pPr>
              <a:r>
                <a:rPr lang="en-US" sz="1600" b="1" dirty="0" smtClean="0">
                  <a:latin typeface="Calibri" pitchFamily="34" charset="0"/>
                </a:rPr>
                <a:t>Rural Electrification</a:t>
              </a:r>
            </a:p>
            <a:p>
              <a:pPr marL="342900" indent="-342900" algn="ctr">
                <a:spcBef>
                  <a:spcPct val="20000"/>
                </a:spcBef>
                <a:defRPr/>
              </a:pPr>
              <a:r>
                <a:rPr lang="en-US" sz="1200" dirty="0" smtClean="0">
                  <a:latin typeface="Calibri" pitchFamily="34" charset="0"/>
                </a:rPr>
                <a:t>Gasification, SVO, Combustion</a:t>
              </a:r>
              <a:endParaRPr lang="en-US" sz="1200" dirty="0">
                <a:latin typeface="Calibri" pitchFamily="34" charset="0"/>
              </a:endParaRPr>
            </a:p>
          </p:txBody>
        </p:sp>
        <p:sp>
          <p:nvSpPr>
            <p:cNvPr id="13" name="Rounded Rectangle 12"/>
            <p:cNvSpPr/>
            <p:nvPr/>
          </p:nvSpPr>
          <p:spPr>
            <a:xfrm>
              <a:off x="749300" y="2894012"/>
              <a:ext cx="2353855" cy="676275"/>
            </a:xfrm>
            <a:prstGeom prst="roundRect">
              <a:avLst/>
            </a:prstGeom>
            <a:solidFill>
              <a:schemeClr val="accent1">
                <a:lumMod val="50000"/>
              </a:schemeClr>
            </a:solidFill>
            <a:ln>
              <a:solidFill>
                <a:schemeClr val="tx2"/>
              </a:solidFill>
            </a:ln>
          </p:spPr>
          <p:style>
            <a:lnRef idx="1">
              <a:schemeClr val="accent3"/>
            </a:lnRef>
            <a:fillRef idx="2">
              <a:schemeClr val="accent3"/>
            </a:fillRef>
            <a:effectRef idx="1">
              <a:schemeClr val="accent3"/>
            </a:effectRef>
            <a:fontRef idx="minor">
              <a:schemeClr val="dk1"/>
            </a:fontRef>
          </p:style>
          <p:txBody>
            <a:bodyPr anchor="ctr">
              <a:normAutofit fontScale="47500" lnSpcReduction="20000"/>
            </a:bodyP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342900" indent="-342900" algn="ctr">
                <a:spcBef>
                  <a:spcPct val="20000"/>
                </a:spcBef>
                <a:defRPr/>
              </a:pPr>
              <a:r>
                <a:rPr lang="en-US" sz="4000" b="1" dirty="0" smtClean="0">
                  <a:latin typeface="Calibri" pitchFamily="34" charset="0"/>
                </a:rPr>
                <a:t>Heating and Cooking</a:t>
              </a:r>
            </a:p>
            <a:p>
              <a:pPr marL="342900" indent="-342900" algn="ctr">
                <a:spcBef>
                  <a:spcPct val="20000"/>
                </a:spcBef>
                <a:defRPr/>
              </a:pPr>
              <a:r>
                <a:rPr lang="en-US" sz="3000" dirty="0">
                  <a:latin typeface="Calibri" pitchFamily="34" charset="0"/>
                </a:rPr>
                <a:t>Charcoal, </a:t>
              </a:r>
              <a:r>
                <a:rPr lang="en-US" sz="3000" dirty="0" smtClean="0">
                  <a:latin typeface="Calibri" pitchFamily="34" charset="0"/>
                </a:rPr>
                <a:t>Briquettes</a:t>
              </a:r>
              <a:r>
                <a:rPr lang="en-US" sz="3000" dirty="0">
                  <a:latin typeface="Calibri" pitchFamily="34" charset="0"/>
                </a:rPr>
                <a:t>, </a:t>
              </a:r>
              <a:r>
                <a:rPr lang="en-US" sz="3000" dirty="0" smtClean="0">
                  <a:latin typeface="Calibri" pitchFamily="34" charset="0"/>
                </a:rPr>
                <a:t>Biogas</a:t>
              </a:r>
              <a:endParaRPr lang="en-US" sz="3000" dirty="0">
                <a:latin typeface="Calibri" pitchFamily="34" charset="0"/>
              </a:endParaRPr>
            </a:p>
          </p:txBody>
        </p:sp>
      </p:grpSp>
      <p:sp>
        <p:nvSpPr>
          <p:cNvPr id="9" name="Rounded Rectangle 8"/>
          <p:cNvSpPr/>
          <p:nvPr/>
        </p:nvSpPr>
        <p:spPr>
          <a:xfrm>
            <a:off x="609600" y="1143000"/>
            <a:ext cx="7620000" cy="1371600"/>
          </a:xfrm>
          <a:prstGeom prst="roundRect">
            <a:avLst/>
          </a:prstGeom>
          <a:solidFill>
            <a:schemeClr val="accent1">
              <a:lumMod val="20000"/>
              <a:lumOff val="8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spcBef>
                <a:spcPts val="250"/>
              </a:spcBef>
              <a:buFont typeface="Arial" charset="0"/>
              <a:buChar char="•"/>
              <a:defRPr/>
            </a:pPr>
            <a:r>
              <a:rPr lang="en-US" sz="2000" b="1" dirty="0">
                <a:solidFill>
                  <a:schemeClr val="accent1">
                    <a:lumMod val="75000"/>
                  </a:schemeClr>
                </a:solidFill>
                <a:latin typeface="Calibri" pitchFamily="34" charset="0"/>
              </a:rPr>
              <a:t>Can </a:t>
            </a:r>
            <a:r>
              <a:rPr lang="en-US" sz="2000" b="1" dirty="0" err="1">
                <a:solidFill>
                  <a:schemeClr val="accent1">
                    <a:lumMod val="75000"/>
                  </a:schemeClr>
                </a:solidFill>
                <a:latin typeface="Calibri" pitchFamily="34" charset="0"/>
              </a:rPr>
              <a:t>biofuels</a:t>
            </a:r>
            <a:r>
              <a:rPr lang="en-US" sz="2000" b="1" dirty="0">
                <a:solidFill>
                  <a:schemeClr val="accent1">
                    <a:lumMod val="75000"/>
                  </a:schemeClr>
                </a:solidFill>
                <a:latin typeface="Calibri" pitchFamily="34" charset="0"/>
              </a:rPr>
              <a:t> be produced profitably and competitively</a:t>
            </a:r>
            <a:r>
              <a:rPr lang="en-US" sz="2000" b="1" dirty="0" smtClean="0">
                <a:solidFill>
                  <a:schemeClr val="accent1">
                    <a:lumMod val="75000"/>
                  </a:schemeClr>
                </a:solidFill>
                <a:latin typeface="Calibri" pitchFamily="34" charset="0"/>
              </a:rPr>
              <a:t>?</a:t>
            </a:r>
          </a:p>
          <a:p>
            <a:pPr marL="342900" indent="-342900">
              <a:spcBef>
                <a:spcPts val="250"/>
              </a:spcBef>
              <a:buFont typeface="Arial" charset="0"/>
              <a:buChar char="•"/>
              <a:defRPr/>
            </a:pPr>
            <a:r>
              <a:rPr lang="en-US" sz="2000" b="1" dirty="0" smtClean="0">
                <a:solidFill>
                  <a:schemeClr val="accent1">
                    <a:lumMod val="75000"/>
                  </a:schemeClr>
                </a:solidFill>
                <a:latin typeface="Calibri" pitchFamily="34" charset="0"/>
              </a:rPr>
              <a:t>What are the investment requirements?</a:t>
            </a:r>
            <a:endParaRPr lang="en-US" sz="2000" b="1" dirty="0">
              <a:solidFill>
                <a:schemeClr val="accent1">
                  <a:lumMod val="75000"/>
                </a:schemeClr>
              </a:solidFill>
              <a:latin typeface="Calibri" pitchFamily="34" charset="0"/>
            </a:endParaRPr>
          </a:p>
          <a:p>
            <a:pPr marL="342900" indent="-342900">
              <a:spcBef>
                <a:spcPts val="250"/>
              </a:spcBef>
              <a:buFont typeface="Arial" charset="0"/>
              <a:buChar char="•"/>
              <a:defRPr/>
            </a:pPr>
            <a:r>
              <a:rPr lang="en-US" sz="2000" b="1" dirty="0">
                <a:solidFill>
                  <a:schemeClr val="accent1">
                    <a:lumMod val="75000"/>
                  </a:schemeClr>
                </a:solidFill>
                <a:latin typeface="Calibri" pitchFamily="34" charset="0"/>
              </a:rPr>
              <a:t>To what degree can smallholders be involved</a:t>
            </a:r>
            <a:r>
              <a:rPr lang="en-US" sz="2000" b="1" dirty="0" smtClean="0">
                <a:solidFill>
                  <a:schemeClr val="accent1">
                    <a:lumMod val="75000"/>
                  </a:schemeClr>
                </a:solidFill>
                <a:latin typeface="Calibri" pitchFamily="34" charset="0"/>
              </a:rPr>
              <a:t>?</a:t>
            </a:r>
          </a:p>
          <a:p>
            <a:pPr marL="342900" indent="-342900">
              <a:spcBef>
                <a:spcPts val="250"/>
              </a:spcBef>
              <a:buFont typeface="Arial" charset="0"/>
              <a:buChar char="•"/>
              <a:defRPr/>
            </a:pPr>
            <a:r>
              <a:rPr lang="en-US" sz="2000" b="1" dirty="0" smtClean="0">
                <a:solidFill>
                  <a:schemeClr val="accent1">
                    <a:lumMod val="75000"/>
                  </a:schemeClr>
                </a:solidFill>
                <a:latin typeface="Calibri" pitchFamily="34" charset="0"/>
              </a:rPr>
              <a:t>What are the </a:t>
            </a:r>
            <a:r>
              <a:rPr lang="en-US" sz="2000" b="1" dirty="0" err="1" smtClean="0">
                <a:solidFill>
                  <a:schemeClr val="accent1">
                    <a:lumMod val="75000"/>
                  </a:schemeClr>
                </a:solidFill>
                <a:latin typeface="Calibri" pitchFamily="34" charset="0"/>
              </a:rPr>
              <a:t>labour</a:t>
            </a:r>
            <a:r>
              <a:rPr lang="en-US" sz="2000" b="1" dirty="0" smtClean="0">
                <a:solidFill>
                  <a:schemeClr val="accent1">
                    <a:lumMod val="75000"/>
                  </a:schemeClr>
                </a:solidFill>
                <a:latin typeface="Calibri" pitchFamily="34" charset="0"/>
              </a:rPr>
              <a:t> implications? </a:t>
            </a:r>
            <a:endParaRPr lang="en-US" sz="2000" b="1" dirty="0">
              <a:solidFill>
                <a:schemeClr val="accent1">
                  <a:lumMod val="75000"/>
                </a:schemeClr>
              </a:solidFill>
              <a:latin typeface="Calibri" pitchFamily="34" charset="0"/>
            </a:endParaRPr>
          </a:p>
        </p:txBody>
      </p:sp>
      <p:sp>
        <p:nvSpPr>
          <p:cNvPr id="10" name="30 CuadroTexto"/>
          <p:cNvSpPr txBox="1"/>
          <p:nvPr/>
        </p:nvSpPr>
        <p:spPr>
          <a:xfrm>
            <a:off x="1295400" y="3886200"/>
            <a:ext cx="5867400" cy="461665"/>
          </a:xfrm>
          <a:prstGeom prst="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ctr">
              <a:defRPr/>
            </a:pPr>
            <a:r>
              <a:rPr lang="en-US" sz="2400" b="1" dirty="0" smtClean="0">
                <a:solidFill>
                  <a:schemeClr val="bg1"/>
                </a:solidFill>
                <a:latin typeface="Calibri" pitchFamily="34" charset="0"/>
              </a:rPr>
              <a:t>Predefined Plant Sizes/Technologies</a:t>
            </a:r>
            <a:endParaRPr lang="en-US" sz="2400" b="1" dirty="0">
              <a:solidFill>
                <a:schemeClr val="bg1"/>
              </a:solidFill>
              <a:latin typeface="Calibri" pitchFamily="34" charset="0"/>
            </a:endParaRPr>
          </a:p>
        </p:txBody>
      </p:sp>
      <p:sp>
        <p:nvSpPr>
          <p:cNvPr id="15" name="Right Arrow 14"/>
          <p:cNvSpPr/>
          <p:nvPr/>
        </p:nvSpPr>
        <p:spPr bwMode="auto">
          <a:xfrm rot="5400000">
            <a:off x="4194968" y="3737768"/>
            <a:ext cx="304801" cy="1668462"/>
          </a:xfrm>
          <a:prstGeom prst="rightArrow">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400">
              <a:latin typeface="Times" pitchFamily="18" charset="0"/>
              <a:cs typeface="+mn-cs"/>
            </a:endParaRPr>
          </a:p>
        </p:txBody>
      </p:sp>
      <p:sp>
        <p:nvSpPr>
          <p:cNvPr id="18" name="Rounded Rectangle 17"/>
          <p:cNvSpPr/>
          <p:nvPr/>
        </p:nvSpPr>
        <p:spPr bwMode="auto">
          <a:xfrm>
            <a:off x="685800" y="4800600"/>
            <a:ext cx="7467600" cy="1905000"/>
          </a:xfrm>
          <a:prstGeom prst="roundRect">
            <a:avLst/>
          </a:prstGeom>
          <a:solidFill>
            <a:schemeClr val="accent1">
              <a:lumMod val="20000"/>
              <a:lumOff val="80000"/>
            </a:schemeClr>
          </a:solidFill>
          <a:ln>
            <a:noFill/>
            <a:headEnd type="none" w="med" len="med"/>
            <a:tailEnd type="none" w="med" len="med"/>
          </a:ln>
          <a:effectLst>
            <a:outerShdw blurRad="50800" dist="38100" dir="5400000" algn="t"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anchor="t" anchorCtr="0"/>
          <a:lstStyle/>
          <a:p>
            <a:pPr marL="355600" indent="-355600" algn="ctr" eaLnBrk="0" hangingPunct="0">
              <a:spcBef>
                <a:spcPts val="250"/>
              </a:spcBef>
              <a:defRPr/>
            </a:pPr>
            <a:r>
              <a:rPr lang="en-US" sz="2000" b="1" dirty="0" smtClean="0">
                <a:solidFill>
                  <a:schemeClr val="accent1">
                    <a:lumMod val="75000"/>
                  </a:schemeClr>
                </a:solidFill>
                <a:latin typeface="Calibri" pitchFamily="34" charset="0"/>
              </a:rPr>
              <a:t>OUTPUTS:</a:t>
            </a:r>
          </a:p>
          <a:p>
            <a:pPr marL="347472" indent="-347472" eaLnBrk="0" hangingPunct="0">
              <a:spcBef>
                <a:spcPts val="250"/>
              </a:spcBef>
              <a:buFont typeface="Arial" pitchFamily="34" charset="0"/>
              <a:buChar char="•"/>
              <a:defRPr/>
            </a:pPr>
            <a:r>
              <a:rPr lang="en-US" sz="2000" b="1" dirty="0" smtClean="0">
                <a:solidFill>
                  <a:schemeClr val="accent1">
                    <a:lumMod val="75000"/>
                  </a:schemeClr>
                </a:solidFill>
                <a:latin typeface="Calibri" pitchFamily="34" charset="0"/>
              </a:rPr>
              <a:t>Production costs under different feedstock production schemes</a:t>
            </a:r>
            <a:endParaRPr lang="en-US" sz="2000" b="1" dirty="0">
              <a:solidFill>
                <a:schemeClr val="accent1">
                  <a:lumMod val="75000"/>
                </a:schemeClr>
              </a:solidFill>
              <a:latin typeface="Calibri" pitchFamily="34" charset="0"/>
            </a:endParaRPr>
          </a:p>
          <a:p>
            <a:pPr marL="347472" indent="-347472" eaLnBrk="0" hangingPunct="0">
              <a:spcBef>
                <a:spcPts val="250"/>
              </a:spcBef>
              <a:buFont typeface="Arial" pitchFamily="34" charset="0"/>
              <a:buChar char="•"/>
              <a:defRPr/>
            </a:pPr>
            <a:r>
              <a:rPr lang="en-US" sz="2000" b="1" dirty="0">
                <a:solidFill>
                  <a:schemeClr val="accent1">
                    <a:lumMod val="75000"/>
                  </a:schemeClr>
                </a:solidFill>
                <a:latin typeface="Calibri" pitchFamily="34" charset="0"/>
              </a:rPr>
              <a:t>Cost comparison with alternative energy </a:t>
            </a:r>
            <a:r>
              <a:rPr lang="en-US" sz="2000" b="1" dirty="0" smtClean="0">
                <a:solidFill>
                  <a:schemeClr val="accent1">
                    <a:lumMod val="75000"/>
                  </a:schemeClr>
                </a:solidFill>
                <a:latin typeface="Calibri" pitchFamily="34" charset="0"/>
              </a:rPr>
              <a:t>sources</a:t>
            </a:r>
            <a:endParaRPr lang="en-US" sz="2000" b="1" dirty="0">
              <a:solidFill>
                <a:schemeClr val="accent1">
                  <a:lumMod val="75000"/>
                </a:schemeClr>
              </a:solidFill>
              <a:latin typeface="Calibri" pitchFamily="34" charset="0"/>
            </a:endParaRPr>
          </a:p>
          <a:p>
            <a:pPr marL="347472" indent="-347472" eaLnBrk="0" hangingPunct="0">
              <a:spcBef>
                <a:spcPts val="250"/>
              </a:spcBef>
              <a:buFont typeface="Arial" pitchFamily="34" charset="0"/>
              <a:buChar char="•"/>
              <a:defRPr/>
            </a:pPr>
            <a:r>
              <a:rPr lang="en-US" sz="2000" b="1" dirty="0">
                <a:solidFill>
                  <a:schemeClr val="accent1">
                    <a:lumMod val="75000"/>
                  </a:schemeClr>
                </a:solidFill>
                <a:latin typeface="Calibri" pitchFamily="34" charset="0"/>
              </a:rPr>
              <a:t>Economic profitability and financial </a:t>
            </a:r>
            <a:r>
              <a:rPr lang="en-US" sz="2000" b="1" dirty="0" smtClean="0">
                <a:solidFill>
                  <a:schemeClr val="accent1">
                    <a:lumMod val="75000"/>
                  </a:schemeClr>
                </a:solidFill>
                <a:latin typeface="Calibri" pitchFamily="34" charset="0"/>
              </a:rPr>
              <a:t>viability</a:t>
            </a:r>
          </a:p>
          <a:p>
            <a:pPr marL="347472" indent="-347472" eaLnBrk="0" hangingPunct="0">
              <a:spcBef>
                <a:spcPts val="250"/>
              </a:spcBef>
              <a:buFont typeface="Arial" pitchFamily="34" charset="0"/>
              <a:buChar char="•"/>
              <a:defRPr/>
            </a:pPr>
            <a:r>
              <a:rPr lang="en-US" sz="2000" b="1" dirty="0" smtClean="0">
                <a:solidFill>
                  <a:schemeClr val="accent1">
                    <a:lumMod val="75000"/>
                  </a:schemeClr>
                </a:solidFill>
                <a:latin typeface="Calibri" pitchFamily="34" charset="0"/>
              </a:rPr>
              <a:t>Land and </a:t>
            </a:r>
            <a:r>
              <a:rPr lang="en-US" sz="2000" b="1" dirty="0" err="1" smtClean="0">
                <a:solidFill>
                  <a:schemeClr val="accent1">
                    <a:lumMod val="75000"/>
                  </a:schemeClr>
                </a:solidFill>
                <a:latin typeface="Calibri" pitchFamily="34" charset="0"/>
              </a:rPr>
              <a:t>labour</a:t>
            </a:r>
            <a:r>
              <a:rPr lang="en-US" sz="2000" b="1" dirty="0" smtClean="0">
                <a:solidFill>
                  <a:schemeClr val="accent1">
                    <a:lumMod val="75000"/>
                  </a:schemeClr>
                </a:solidFill>
                <a:latin typeface="Calibri" pitchFamily="34" charset="0"/>
              </a:rPr>
              <a:t> requirements</a:t>
            </a:r>
            <a:endParaRPr lang="en-US" sz="2000" b="1" dirty="0">
              <a:solidFill>
                <a:schemeClr val="accent1">
                  <a:lumMod val="75000"/>
                </a:schemeClr>
              </a:solidFill>
              <a:latin typeface="Calibri" pitchFamily="34" charset="0"/>
            </a:endParaRPr>
          </a:p>
        </p:txBody>
      </p:sp>
      <p:sp>
        <p:nvSpPr>
          <p:cNvPr id="20" name="Title 1"/>
          <p:cNvSpPr>
            <a:spLocks noGrp="1"/>
          </p:cNvSpPr>
          <p:nvPr>
            <p:ph type="title"/>
          </p:nvPr>
        </p:nvSpPr>
        <p:spPr>
          <a:xfrm>
            <a:off x="0" y="0"/>
            <a:ext cx="8458200" cy="1295400"/>
          </a:xfrm>
        </p:spPr>
        <p:txBody>
          <a:bodyPr/>
          <a:lstStyle/>
          <a:p>
            <a:pPr algn="ctr" eaLnBrk="1" hangingPunct="1"/>
            <a:r>
              <a:rPr lang="en-GB" sz="3200" dirty="0" smtClean="0">
                <a:latin typeface="Calibri" pitchFamily="34" charset="0"/>
                <a:ea typeface="ＭＳ Ｐゴシック" pitchFamily="34" charset="-128"/>
              </a:rPr>
              <a:t>Energy End Use Option </a:t>
            </a:r>
            <a:r>
              <a:rPr lang="en-GB" sz="3200" dirty="0" err="1" smtClean="0">
                <a:latin typeface="Calibri" pitchFamily="34" charset="0"/>
                <a:ea typeface="ＭＳ Ｐゴシック" pitchFamily="34" charset="-128"/>
              </a:rPr>
              <a:t>Analysi</a:t>
            </a:r>
            <a:endParaRPr lang="en-GB" sz="3200" dirty="0" smtClean="0">
              <a:latin typeface="Calibri" pitchFamily="34" charset="0"/>
              <a:ea typeface="ＭＳ Ｐゴシック" pitchFamily="34" charset="-128"/>
            </a:endParaRPr>
          </a:p>
        </p:txBody>
      </p:sp>
      <p:sp>
        <p:nvSpPr>
          <p:cNvPr id="14" name="Oval 13"/>
          <p:cNvSpPr>
            <a:spLocks noChangeArrowheads="1"/>
          </p:cNvSpPr>
          <p:nvPr/>
        </p:nvSpPr>
        <p:spPr bwMode="auto">
          <a:xfrm>
            <a:off x="5715000" y="2895600"/>
            <a:ext cx="2286000" cy="685800"/>
          </a:xfrm>
          <a:prstGeom prst="ellipse">
            <a:avLst/>
          </a:prstGeom>
          <a:noFill/>
          <a:ln w="50800" algn="ctr">
            <a:solidFill>
              <a:srgbClr val="FF0000"/>
            </a:solidFill>
            <a:round/>
            <a:headEnd/>
            <a:tailEnd/>
          </a:ln>
        </p:spPr>
        <p:txBody>
          <a:bodyPr/>
          <a:lstStyle/>
          <a:p>
            <a:pPr eaLnBrk="0" hangingPunct="0"/>
            <a:endParaRPr lang="en-US" sz="2400">
              <a:latin typeface="Times" pitchFamily="18" charset="0"/>
            </a:endParaRPr>
          </a:p>
        </p:txBody>
      </p:sp>
    </p:spTree>
    <p:extLst>
      <p:ext uri="{BB962C8B-B14F-4D97-AF65-F5344CB8AC3E}">
        <p14:creationId xmlns:p14="http://schemas.microsoft.com/office/powerpoint/2010/main" val="29078492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randombar(horizontal)">
                                      <p:cBhvr>
                                        <p:cTn id="16" dur="500"/>
                                        <p:tgtEl>
                                          <p:spTgt spid="15"/>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Components and Tools of the NR Module</a:t>
            </a:r>
            <a:endParaRPr lang="en-US" dirty="0"/>
          </a:p>
        </p:txBody>
      </p:sp>
      <p:pic>
        <p:nvPicPr>
          <p:cNvPr id="3074" name="Picture 2"/>
          <p:cNvPicPr>
            <a:picLocks noChangeAspect="1" noChangeArrowheads="1"/>
          </p:cNvPicPr>
          <p:nvPr/>
        </p:nvPicPr>
        <p:blipFill>
          <a:blip r:embed="rId3" cstate="print"/>
          <a:srcRect/>
          <a:stretch>
            <a:fillRect/>
          </a:stretch>
        </p:blipFill>
        <p:spPr bwMode="auto">
          <a:xfrm>
            <a:off x="304800" y="1676400"/>
            <a:ext cx="8004502" cy="3581400"/>
          </a:xfrm>
          <a:prstGeom prst="rect">
            <a:avLst/>
          </a:prstGeom>
          <a:noFill/>
          <a:ln w="9525">
            <a:noFill/>
            <a:miter lim="800000"/>
            <a:headEnd/>
            <a:tailEnd/>
          </a:ln>
          <a:effectLst/>
        </p:spPr>
      </p:pic>
    </p:spTree>
    <p:extLst>
      <p:ext uri="{BB962C8B-B14F-4D97-AF65-F5344CB8AC3E}">
        <p14:creationId xmlns:p14="http://schemas.microsoft.com/office/powerpoint/2010/main" val="9394853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 name="Content Placeholder 22"/>
          <p:cNvSpPr>
            <a:spLocks noGrp="1"/>
          </p:cNvSpPr>
          <p:nvPr>
            <p:ph idx="1"/>
          </p:nvPr>
        </p:nvSpPr>
        <p:spPr>
          <a:xfrm>
            <a:off x="457200" y="4876800"/>
            <a:ext cx="7762875" cy="1828800"/>
          </a:xfrm>
        </p:spPr>
        <p:txBody>
          <a:bodyPr/>
          <a:lstStyle/>
          <a:p>
            <a:pPr algn="ctr">
              <a:buNone/>
            </a:pPr>
            <a:r>
              <a:rPr lang="en-US" sz="2200" b="1" dirty="0" smtClean="0">
                <a:solidFill>
                  <a:prstClr val="black"/>
                </a:solidFill>
                <a:latin typeface="Calibri" pitchFamily="34" charset="0"/>
                <a:ea typeface="ＭＳ Ｐゴシック" pitchFamily="34" charset="-128"/>
                <a:cs typeface="Calibri" pitchFamily="34" charset="0"/>
              </a:rPr>
              <a:t>Manuals - 1</a:t>
            </a:r>
          </a:p>
          <a:p>
            <a:pPr algn="ctr">
              <a:buNone/>
            </a:pPr>
            <a:r>
              <a:rPr lang="en-US" sz="2200" b="1" dirty="0" smtClean="0">
                <a:solidFill>
                  <a:prstClr val="black"/>
                </a:solidFill>
                <a:latin typeface="Calibri" pitchFamily="34" charset="0"/>
                <a:ea typeface="ＭＳ Ｐゴシック" pitchFamily="34" charset="-128"/>
                <a:cs typeface="Calibri" pitchFamily="34" charset="0"/>
              </a:rPr>
              <a:t>Excel File (.</a:t>
            </a:r>
            <a:r>
              <a:rPr lang="en-US" sz="2200" b="1" dirty="0" err="1" smtClean="0">
                <a:solidFill>
                  <a:prstClr val="black"/>
                </a:solidFill>
                <a:latin typeface="Calibri" pitchFamily="34" charset="0"/>
                <a:ea typeface="ＭＳ Ｐゴシック" pitchFamily="34" charset="-128"/>
                <a:cs typeface="Calibri" pitchFamily="34" charset="0"/>
              </a:rPr>
              <a:t>xlsm</a:t>
            </a:r>
            <a:r>
              <a:rPr lang="en-US" sz="2200" b="1" dirty="0" smtClean="0">
                <a:solidFill>
                  <a:prstClr val="black"/>
                </a:solidFill>
                <a:latin typeface="Calibri" pitchFamily="34" charset="0"/>
                <a:ea typeface="ＭＳ Ｐゴシック" pitchFamily="34" charset="-128"/>
                <a:cs typeface="Calibri" pitchFamily="34" charset="0"/>
              </a:rPr>
              <a:t>) - 1</a:t>
            </a:r>
            <a:endParaRPr lang="en-US" sz="2200" b="1" dirty="0" smtClean="0">
              <a:latin typeface="Calibri" pitchFamily="34" charset="0"/>
              <a:cs typeface="Calibri" pitchFamily="34" charset="0"/>
            </a:endParaRPr>
          </a:p>
          <a:p>
            <a:pPr algn="ctr">
              <a:buNone/>
            </a:pPr>
            <a:r>
              <a:rPr lang="en-US" sz="2200" b="1" dirty="0" smtClean="0">
                <a:latin typeface="Calibri" pitchFamily="34" charset="0"/>
                <a:cs typeface="Calibri" pitchFamily="34" charset="0"/>
              </a:rPr>
              <a:t>Tools - 2</a:t>
            </a:r>
          </a:p>
          <a:p>
            <a:pPr algn="ctr">
              <a:buNone/>
            </a:pPr>
            <a:r>
              <a:rPr lang="en-US" sz="2200" b="1" dirty="0" smtClean="0">
                <a:latin typeface="Calibri" pitchFamily="34" charset="0"/>
                <a:cs typeface="Calibri" pitchFamily="34" charset="0"/>
              </a:rPr>
              <a:t>Country Level Default Values</a:t>
            </a:r>
          </a:p>
        </p:txBody>
      </p:sp>
      <p:sp>
        <p:nvSpPr>
          <p:cNvPr id="19" name="TextBox 18"/>
          <p:cNvSpPr txBox="1"/>
          <p:nvPr/>
        </p:nvSpPr>
        <p:spPr>
          <a:xfrm>
            <a:off x="762000" y="304800"/>
            <a:ext cx="6934200" cy="400110"/>
          </a:xfrm>
          <a:prstGeom prst="rect">
            <a:avLst/>
          </a:prstGeom>
          <a:noFill/>
        </p:spPr>
        <p:txBody>
          <a:bodyPr wrap="square">
            <a:spAutoFit/>
          </a:bodyPr>
          <a:lstStyle/>
          <a:p>
            <a:pPr algn="ctr">
              <a:defRPr/>
            </a:pPr>
            <a:r>
              <a:rPr lang="en-US" sz="2000" b="1" dirty="0">
                <a:solidFill>
                  <a:schemeClr val="bg1"/>
                </a:solidFill>
                <a:latin typeface="+mn-lt"/>
                <a:cs typeface="+mn-cs"/>
              </a:rPr>
              <a:t>   </a:t>
            </a:r>
            <a:endParaRPr lang="en-US" sz="2000" dirty="0">
              <a:latin typeface="Arial" pitchFamily="34" charset="0"/>
              <a:cs typeface="+mn-cs"/>
            </a:endParaRPr>
          </a:p>
        </p:txBody>
      </p:sp>
      <p:sp>
        <p:nvSpPr>
          <p:cNvPr id="32" name="TextBox 31"/>
          <p:cNvSpPr txBox="1"/>
          <p:nvPr/>
        </p:nvSpPr>
        <p:spPr>
          <a:xfrm>
            <a:off x="2971800" y="1638299"/>
            <a:ext cx="3200400" cy="708025"/>
          </a:xfrm>
          <a:prstGeom prst="rect">
            <a:avLst/>
          </a:prstGeom>
          <a:noFill/>
        </p:spPr>
        <p:txBody>
          <a:bodyPr>
            <a:spAutoFit/>
          </a:bodyPr>
          <a:lstStyle/>
          <a:p>
            <a:pPr>
              <a:defRPr/>
            </a:pPr>
            <a:r>
              <a:rPr lang="en-US" sz="2000" b="1" dirty="0">
                <a:solidFill>
                  <a:schemeClr val="bg1"/>
                </a:solidFill>
                <a:latin typeface="+mn-lt"/>
                <a:cs typeface="+mn-cs"/>
              </a:rPr>
              <a:t>   Natural Resources </a:t>
            </a:r>
          </a:p>
          <a:p>
            <a:pPr>
              <a:defRPr/>
            </a:pPr>
            <a:endParaRPr lang="en-US" sz="2000" dirty="0">
              <a:latin typeface="Arial" pitchFamily="34" charset="0"/>
              <a:cs typeface="+mn-cs"/>
            </a:endParaRPr>
          </a:p>
        </p:txBody>
      </p:sp>
      <p:sp>
        <p:nvSpPr>
          <p:cNvPr id="33" name="TextBox 32"/>
          <p:cNvSpPr txBox="1"/>
          <p:nvPr/>
        </p:nvSpPr>
        <p:spPr>
          <a:xfrm>
            <a:off x="2743200" y="3021567"/>
            <a:ext cx="3376613" cy="369332"/>
          </a:xfrm>
          <a:prstGeom prst="rect">
            <a:avLst/>
          </a:prstGeom>
          <a:noFill/>
        </p:spPr>
        <p:txBody>
          <a:bodyPr wrap="square">
            <a:spAutoFit/>
          </a:bodyPr>
          <a:lstStyle/>
          <a:p>
            <a:pPr>
              <a:defRPr/>
            </a:pPr>
            <a:r>
              <a:rPr lang="en-US" sz="1800" dirty="0">
                <a:solidFill>
                  <a:schemeClr val="bg1"/>
                </a:solidFill>
                <a:latin typeface="+mn-lt"/>
                <a:cs typeface="+mn-cs"/>
              </a:rPr>
              <a:t>Biomass Potential </a:t>
            </a:r>
            <a:r>
              <a:rPr lang="en-US" sz="1800" dirty="0" smtClean="0">
                <a:solidFill>
                  <a:schemeClr val="bg1"/>
                </a:solidFill>
                <a:latin typeface="+mn-lt"/>
                <a:cs typeface="+mn-cs"/>
              </a:rPr>
              <a:t>Assessment</a:t>
            </a:r>
            <a:endParaRPr lang="en-US" dirty="0">
              <a:latin typeface="Arial" pitchFamily="34" charset="0"/>
              <a:cs typeface="+mn-cs"/>
            </a:endParaRPr>
          </a:p>
        </p:txBody>
      </p:sp>
      <p:sp>
        <p:nvSpPr>
          <p:cNvPr id="14" name="Round Diagonal Corner Rectangle 13"/>
          <p:cNvSpPr/>
          <p:nvPr/>
        </p:nvSpPr>
        <p:spPr bwMode="auto">
          <a:xfrm>
            <a:off x="457200" y="3390900"/>
            <a:ext cx="3505200" cy="1219200"/>
          </a:xfrm>
          <a:prstGeom prst="round2DiagRect">
            <a:avLst/>
          </a:prstGeom>
          <a:solidFill>
            <a:srgbClr val="FFCC66"/>
          </a:solidFill>
          <a:ln>
            <a:headEnd type="none" w="med" len="med"/>
            <a:tailEnd type="none" w="med" len="me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hangingPunct="0"/>
            <a:r>
              <a:rPr lang="hr-HR" sz="1600" dirty="0" smtClean="0">
                <a:solidFill>
                  <a:schemeClr val="tx1"/>
                </a:solidFill>
                <a:latin typeface="Calibri" pitchFamily="34" charset="0"/>
              </a:rPr>
              <a:t>Potential for </a:t>
            </a:r>
            <a:r>
              <a:rPr lang="en-US" sz="1600" dirty="0" smtClean="0">
                <a:solidFill>
                  <a:schemeClr val="tx1"/>
                </a:solidFill>
                <a:latin typeface="Calibri" pitchFamily="34" charset="0"/>
              </a:rPr>
              <a:t>A</a:t>
            </a:r>
            <a:r>
              <a:rPr lang="hr-HR" sz="1600" dirty="0" smtClean="0">
                <a:solidFill>
                  <a:schemeClr val="tx1"/>
                </a:solidFill>
                <a:latin typeface="Calibri" pitchFamily="34" charset="0"/>
              </a:rPr>
              <a:t>dditional </a:t>
            </a:r>
            <a:r>
              <a:rPr lang="en-US" sz="1600" dirty="0" smtClean="0">
                <a:solidFill>
                  <a:schemeClr val="tx1"/>
                </a:solidFill>
                <a:latin typeface="Calibri" pitchFamily="34" charset="0"/>
              </a:rPr>
              <a:t>P</a:t>
            </a:r>
            <a:r>
              <a:rPr lang="hr-HR" sz="1600" dirty="0" smtClean="0">
                <a:solidFill>
                  <a:schemeClr val="tx1"/>
                </a:solidFill>
                <a:latin typeface="Calibri" pitchFamily="34" charset="0"/>
              </a:rPr>
              <a:t>roduction </a:t>
            </a:r>
          </a:p>
          <a:p>
            <a:pPr algn="ctr" eaLnBrk="0" hangingPunct="0"/>
            <a:r>
              <a:rPr lang="hr-HR" sz="1600" dirty="0" smtClean="0">
                <a:solidFill>
                  <a:schemeClr val="tx1"/>
                </a:solidFill>
                <a:latin typeface="Calibri" pitchFamily="34" charset="0"/>
              </a:rPr>
              <a:t>(</a:t>
            </a:r>
            <a:r>
              <a:rPr lang="en-US" sz="1600" u="sng" dirty="0" smtClean="0">
                <a:solidFill>
                  <a:schemeClr val="tx1"/>
                </a:solidFill>
                <a:latin typeface="Calibri" pitchFamily="34" charset="0"/>
              </a:rPr>
              <a:t>A</a:t>
            </a:r>
            <a:r>
              <a:rPr lang="hr-HR" sz="1600" u="sng" dirty="0" smtClean="0">
                <a:solidFill>
                  <a:schemeClr val="tx1"/>
                </a:solidFill>
                <a:latin typeface="Calibri" pitchFamily="34" charset="0"/>
              </a:rPr>
              <a:t>ssessment on the </a:t>
            </a:r>
            <a:r>
              <a:rPr lang="en-US" sz="1600" u="sng" dirty="0" smtClean="0">
                <a:solidFill>
                  <a:schemeClr val="tx1"/>
                </a:solidFill>
                <a:latin typeface="Calibri" pitchFamily="34" charset="0"/>
              </a:rPr>
              <a:t>C</a:t>
            </a:r>
            <a:r>
              <a:rPr lang="hr-HR" sz="1600" u="sng" dirty="0" smtClean="0">
                <a:solidFill>
                  <a:schemeClr val="tx1"/>
                </a:solidFill>
                <a:latin typeface="Calibri" pitchFamily="34" charset="0"/>
              </a:rPr>
              <a:t>ountry/</a:t>
            </a:r>
            <a:r>
              <a:rPr lang="en-US" sz="1600" u="sng" dirty="0" smtClean="0">
                <a:solidFill>
                  <a:schemeClr val="tx1"/>
                </a:solidFill>
                <a:latin typeface="Calibri" pitchFamily="34" charset="0"/>
              </a:rPr>
              <a:t>S</a:t>
            </a:r>
            <a:r>
              <a:rPr lang="hr-HR" sz="1600" u="sng" dirty="0" smtClean="0">
                <a:solidFill>
                  <a:schemeClr val="tx1"/>
                </a:solidFill>
                <a:latin typeface="Calibri" pitchFamily="34" charset="0"/>
              </a:rPr>
              <a:t>ubnati</a:t>
            </a:r>
            <a:r>
              <a:rPr lang="en-US" sz="1600" u="sng" dirty="0" smtClean="0">
                <a:solidFill>
                  <a:schemeClr val="tx1"/>
                </a:solidFill>
                <a:latin typeface="Calibri" pitchFamily="34" charset="0"/>
              </a:rPr>
              <a:t>o</a:t>
            </a:r>
            <a:r>
              <a:rPr lang="hr-HR" sz="1600" u="sng" dirty="0" smtClean="0">
                <a:solidFill>
                  <a:schemeClr val="tx1"/>
                </a:solidFill>
                <a:latin typeface="Calibri" pitchFamily="34" charset="0"/>
              </a:rPr>
              <a:t>nal level)</a:t>
            </a:r>
            <a:endParaRPr lang="en-US" sz="1600" u="sng" dirty="0" smtClean="0">
              <a:solidFill>
                <a:schemeClr val="tx1"/>
              </a:solidFill>
              <a:latin typeface="Calibri" pitchFamily="34" charset="0"/>
            </a:endParaRPr>
          </a:p>
        </p:txBody>
      </p:sp>
      <p:sp>
        <p:nvSpPr>
          <p:cNvPr id="15" name="Round Diagonal Corner Rectangle 14"/>
          <p:cNvSpPr/>
          <p:nvPr/>
        </p:nvSpPr>
        <p:spPr bwMode="auto">
          <a:xfrm>
            <a:off x="4572000" y="3390900"/>
            <a:ext cx="3657600" cy="1219200"/>
          </a:xfrm>
          <a:prstGeom prst="round2DiagRect">
            <a:avLst/>
          </a:prstGeom>
          <a:solidFill>
            <a:srgbClr val="FFCC66"/>
          </a:solidFill>
          <a:ln>
            <a:headEnd type="none" w="med" len="med"/>
            <a:tailEnd type="none" w="med" len="me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hangingPunct="0"/>
            <a:r>
              <a:rPr lang="hr-HR" sz="1600" dirty="0" smtClean="0">
                <a:solidFill>
                  <a:schemeClr val="tx1"/>
                </a:solidFill>
                <a:latin typeface="Calibri" pitchFamily="34" charset="0"/>
              </a:rPr>
              <a:t>Production </a:t>
            </a:r>
            <a:r>
              <a:rPr lang="en-US" sz="1600" dirty="0" smtClean="0">
                <a:solidFill>
                  <a:schemeClr val="tx1"/>
                </a:solidFill>
                <a:latin typeface="Calibri" pitchFamily="34" charset="0"/>
              </a:rPr>
              <a:t>C</a:t>
            </a:r>
            <a:r>
              <a:rPr lang="hr-HR" sz="1600" dirty="0" smtClean="0">
                <a:solidFill>
                  <a:schemeClr val="tx1"/>
                </a:solidFill>
                <a:latin typeface="Calibri" pitchFamily="34" charset="0"/>
              </a:rPr>
              <a:t>osts, </a:t>
            </a:r>
            <a:r>
              <a:rPr lang="en-US" sz="1600" dirty="0" smtClean="0">
                <a:solidFill>
                  <a:schemeClr val="tx1"/>
                </a:solidFill>
                <a:latin typeface="Calibri" pitchFamily="34" charset="0"/>
              </a:rPr>
              <a:t>G</a:t>
            </a:r>
            <a:r>
              <a:rPr lang="hr-HR" sz="1600" dirty="0" smtClean="0">
                <a:solidFill>
                  <a:schemeClr val="tx1"/>
                </a:solidFill>
                <a:latin typeface="Calibri" pitchFamily="34" charset="0"/>
              </a:rPr>
              <a:t>ross</a:t>
            </a:r>
            <a:r>
              <a:rPr lang="en-US" sz="1600" dirty="0" smtClean="0">
                <a:solidFill>
                  <a:schemeClr val="tx1"/>
                </a:solidFill>
                <a:latin typeface="Calibri" pitchFamily="34" charset="0"/>
              </a:rPr>
              <a:t>/Net</a:t>
            </a:r>
            <a:r>
              <a:rPr lang="hr-HR" sz="1600" dirty="0" smtClean="0">
                <a:solidFill>
                  <a:schemeClr val="tx1"/>
                </a:solidFill>
                <a:latin typeface="Calibri" pitchFamily="34" charset="0"/>
              </a:rPr>
              <a:t> </a:t>
            </a:r>
            <a:r>
              <a:rPr lang="en-US" sz="1600" dirty="0" smtClean="0">
                <a:solidFill>
                  <a:schemeClr val="tx1"/>
                </a:solidFill>
                <a:latin typeface="Calibri" pitchFamily="34" charset="0"/>
              </a:rPr>
              <a:t>M</a:t>
            </a:r>
            <a:r>
              <a:rPr lang="hr-HR" sz="1600" dirty="0" smtClean="0">
                <a:solidFill>
                  <a:schemeClr val="tx1"/>
                </a:solidFill>
                <a:latin typeface="Calibri" pitchFamily="34" charset="0"/>
              </a:rPr>
              <a:t>argin and </a:t>
            </a:r>
            <a:r>
              <a:rPr lang="en-US" sz="1600" dirty="0" smtClean="0">
                <a:solidFill>
                  <a:schemeClr val="tx1"/>
                </a:solidFill>
                <a:latin typeface="Calibri" pitchFamily="34" charset="0"/>
              </a:rPr>
              <a:t>L</a:t>
            </a:r>
            <a:r>
              <a:rPr lang="hr-HR" sz="1600" dirty="0" smtClean="0">
                <a:solidFill>
                  <a:schemeClr val="tx1"/>
                </a:solidFill>
                <a:latin typeface="Calibri" pitchFamily="34" charset="0"/>
              </a:rPr>
              <a:t>abour </a:t>
            </a:r>
            <a:r>
              <a:rPr lang="en-US" sz="1600" dirty="0" smtClean="0">
                <a:solidFill>
                  <a:schemeClr val="tx1"/>
                </a:solidFill>
                <a:latin typeface="Calibri" pitchFamily="34" charset="0"/>
              </a:rPr>
              <a:t>R</a:t>
            </a:r>
            <a:r>
              <a:rPr lang="hr-HR" sz="1600" dirty="0" smtClean="0">
                <a:solidFill>
                  <a:schemeClr val="tx1"/>
                </a:solidFill>
                <a:latin typeface="Calibri" pitchFamily="34" charset="0"/>
              </a:rPr>
              <a:t>equirements </a:t>
            </a:r>
          </a:p>
          <a:p>
            <a:pPr algn="ctr" eaLnBrk="0" hangingPunct="0"/>
            <a:r>
              <a:rPr lang="hr-HR" sz="1600" u="sng" dirty="0" smtClean="0">
                <a:solidFill>
                  <a:schemeClr val="tx1"/>
                </a:solidFill>
                <a:latin typeface="Calibri" pitchFamily="34" charset="0"/>
              </a:rPr>
              <a:t>(</a:t>
            </a:r>
            <a:r>
              <a:rPr lang="en-US" sz="1600" u="sng" dirty="0" smtClean="0">
                <a:solidFill>
                  <a:schemeClr val="tx1"/>
                </a:solidFill>
                <a:latin typeface="Calibri" pitchFamily="34" charset="0"/>
              </a:rPr>
              <a:t>A</a:t>
            </a:r>
            <a:r>
              <a:rPr lang="hr-HR" sz="1600" u="sng" dirty="0" smtClean="0">
                <a:solidFill>
                  <a:schemeClr val="tx1"/>
                </a:solidFill>
                <a:latin typeface="Calibri" pitchFamily="34" charset="0"/>
              </a:rPr>
              <a:t>ssessment per </a:t>
            </a:r>
            <a:r>
              <a:rPr lang="en-US" sz="1600" u="sng" dirty="0" smtClean="0">
                <a:solidFill>
                  <a:schemeClr val="tx1"/>
                </a:solidFill>
                <a:latin typeface="Calibri" pitchFamily="34" charset="0"/>
              </a:rPr>
              <a:t>H</a:t>
            </a:r>
            <a:r>
              <a:rPr lang="hr-HR" sz="1600" u="sng" dirty="0" smtClean="0">
                <a:solidFill>
                  <a:schemeClr val="tx1"/>
                </a:solidFill>
                <a:latin typeface="Calibri" pitchFamily="34" charset="0"/>
              </a:rPr>
              <a:t>ectare)</a:t>
            </a:r>
          </a:p>
        </p:txBody>
      </p:sp>
      <p:pic>
        <p:nvPicPr>
          <p:cNvPr id="4100" name="Picture 4"/>
          <p:cNvPicPr>
            <a:picLocks noChangeAspect="1" noChangeArrowheads="1"/>
          </p:cNvPicPr>
          <p:nvPr/>
        </p:nvPicPr>
        <p:blipFill>
          <a:blip r:embed="rId3" cstate="print"/>
          <a:srcRect/>
          <a:stretch>
            <a:fillRect/>
          </a:stretch>
        </p:blipFill>
        <p:spPr bwMode="auto">
          <a:xfrm>
            <a:off x="354013" y="1371600"/>
            <a:ext cx="7951787" cy="1943100"/>
          </a:xfrm>
          <a:prstGeom prst="rect">
            <a:avLst/>
          </a:prstGeom>
          <a:noFill/>
          <a:ln w="9525">
            <a:noFill/>
            <a:miter lim="800000"/>
            <a:headEnd/>
            <a:tailEnd/>
          </a:ln>
          <a:effectLst/>
        </p:spPr>
      </p:pic>
      <p:sp>
        <p:nvSpPr>
          <p:cNvPr id="11" name="Title 1"/>
          <p:cNvSpPr>
            <a:spLocks noGrp="1"/>
          </p:cNvSpPr>
          <p:nvPr>
            <p:ph type="title"/>
          </p:nvPr>
        </p:nvSpPr>
        <p:spPr>
          <a:xfrm>
            <a:off x="0" y="381000"/>
            <a:ext cx="8458200" cy="914400"/>
          </a:xfrm>
        </p:spPr>
        <p:txBody>
          <a:bodyPr/>
          <a:lstStyle/>
          <a:p>
            <a:pPr algn="ctr" eaLnBrk="1" hangingPunct="1"/>
            <a:r>
              <a:rPr lang="en-GB" sz="3200" dirty="0" smtClean="0">
                <a:latin typeface="Calibri" pitchFamily="34" charset="0"/>
                <a:ea typeface="ＭＳ Ｐゴシック" pitchFamily="34" charset="-128"/>
              </a:rPr>
              <a:t>Crops Component - Structure</a:t>
            </a:r>
          </a:p>
        </p:txBody>
      </p:sp>
    </p:spTree>
    <p:extLst>
      <p:ext uri="{BB962C8B-B14F-4D97-AF65-F5344CB8AC3E}">
        <p14:creationId xmlns:p14="http://schemas.microsoft.com/office/powerpoint/2010/main" val="24654335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ox(i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381000" y="1447800"/>
            <a:ext cx="7924800" cy="1905000"/>
          </a:xfrm>
          <a:prstGeom prst="rect">
            <a:avLst/>
          </a:prstGeom>
          <a:noFill/>
          <a:ln w="9525">
            <a:noFill/>
            <a:miter lim="800000"/>
            <a:headEnd/>
            <a:tailEnd/>
          </a:ln>
        </p:spPr>
      </p:pic>
      <p:sp>
        <p:nvSpPr>
          <p:cNvPr id="5" name="Round Diagonal Corner Rectangle 4"/>
          <p:cNvSpPr/>
          <p:nvPr/>
        </p:nvSpPr>
        <p:spPr bwMode="auto">
          <a:xfrm>
            <a:off x="457200" y="3505200"/>
            <a:ext cx="3505200" cy="1447800"/>
          </a:xfrm>
          <a:prstGeom prst="round2DiagRect">
            <a:avLst/>
          </a:prstGeom>
          <a:solidFill>
            <a:srgbClr val="FFCC66"/>
          </a:solidFill>
          <a:ln>
            <a:headEnd type="none" w="med" len="med"/>
            <a:tailEnd type="none" w="med" len="me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rPr>
              <a:t>Crop</a:t>
            </a:r>
            <a:r>
              <a:rPr kumimoji="0" lang="en-US" sz="1600" b="0" i="0" u="none" strike="noStrike" cap="none" normalizeH="0" dirty="0" smtClean="0">
                <a:ln>
                  <a:noFill/>
                </a:ln>
                <a:solidFill>
                  <a:schemeClr val="tx1"/>
                </a:solidFill>
                <a:effectLst/>
                <a:latin typeface="Calibri" pitchFamily="34" charset="0"/>
              </a:rPr>
              <a:t> </a:t>
            </a:r>
            <a:r>
              <a:rPr lang="en-US" sz="1600" dirty="0" smtClean="0">
                <a:solidFill>
                  <a:schemeClr val="tx1"/>
                </a:solidFill>
                <a:latin typeface="Calibri" pitchFamily="34" charset="0"/>
              </a:rPr>
              <a:t>R</a:t>
            </a:r>
            <a:r>
              <a:rPr kumimoji="0" lang="en-US" sz="1600" b="0" i="0" u="none" strike="noStrike" cap="none" normalizeH="0" baseline="0" dirty="0" smtClean="0">
                <a:ln>
                  <a:noFill/>
                </a:ln>
                <a:solidFill>
                  <a:schemeClr val="tx1"/>
                </a:solidFill>
                <a:effectLst/>
                <a:latin typeface="Calibri" pitchFamily="34" charset="0"/>
              </a:rPr>
              <a:t>esidues </a:t>
            </a:r>
            <a:r>
              <a:rPr lang="en-US" sz="1600" dirty="0" smtClean="0">
                <a:solidFill>
                  <a:schemeClr val="tx1"/>
                </a:solidFill>
                <a:latin typeface="Calibri" pitchFamily="34" charset="0"/>
              </a:rPr>
              <a:t>A</a:t>
            </a:r>
            <a:r>
              <a:rPr kumimoji="0" lang="en-US" sz="1600" b="0" i="0" u="none" strike="noStrike" cap="none" normalizeH="0" baseline="0" dirty="0" smtClean="0">
                <a:ln>
                  <a:noFill/>
                </a:ln>
                <a:solidFill>
                  <a:schemeClr val="tx1"/>
                </a:solidFill>
                <a:effectLst/>
                <a:latin typeface="Calibri" pitchFamily="34" charset="0"/>
              </a:rPr>
              <a:t>vailable for Bioenergy </a:t>
            </a:r>
            <a:r>
              <a:rPr lang="en-US" sz="1600" dirty="0" smtClean="0">
                <a:solidFill>
                  <a:schemeClr val="tx1"/>
                </a:solidFill>
                <a:latin typeface="Calibri" pitchFamily="34" charset="0"/>
              </a:rPr>
              <a:t>P</a:t>
            </a:r>
            <a:r>
              <a:rPr kumimoji="0" lang="en-US" sz="1600" b="0" i="0" u="none" strike="noStrike" cap="none" normalizeH="0" baseline="0" dirty="0" smtClean="0">
                <a:ln>
                  <a:noFill/>
                </a:ln>
                <a:solidFill>
                  <a:schemeClr val="tx1"/>
                </a:solidFill>
                <a:effectLst/>
                <a:latin typeface="Calibri" pitchFamily="34" charset="0"/>
              </a:rPr>
              <a:t>roduction based on Crop</a:t>
            </a:r>
            <a:r>
              <a:rPr kumimoji="0" lang="en-US" sz="1600" b="0" i="0" u="none" strike="noStrike" cap="none" normalizeH="0" dirty="0" smtClean="0">
                <a:ln>
                  <a:noFill/>
                </a:ln>
                <a:solidFill>
                  <a:schemeClr val="tx1"/>
                </a:solidFill>
                <a:effectLst/>
                <a:latin typeface="Calibri" pitchFamily="34" charset="0"/>
              </a:rPr>
              <a:t> </a:t>
            </a:r>
            <a:r>
              <a:rPr lang="en-US" sz="1600" dirty="0" smtClean="0">
                <a:solidFill>
                  <a:schemeClr val="tx1"/>
                </a:solidFill>
                <a:latin typeface="Calibri" pitchFamily="34" charset="0"/>
              </a:rPr>
              <a:t>P</a:t>
            </a:r>
            <a:r>
              <a:rPr kumimoji="0" lang="en-US" sz="1600" b="0" i="0" u="none" strike="noStrike" cap="none" normalizeH="0" dirty="0" smtClean="0">
                <a:ln>
                  <a:noFill/>
                </a:ln>
                <a:solidFill>
                  <a:schemeClr val="tx1"/>
                </a:solidFill>
                <a:effectLst/>
                <a:latin typeface="Calibri" pitchFamily="34" charset="0"/>
              </a:rPr>
              <a:t>roduction</a:t>
            </a:r>
            <a:endParaRPr kumimoji="0" lang="hr-HR" sz="1600" b="0" i="0" u="none" strike="noStrike" cap="none" normalizeH="0" baseline="0" dirty="0" smtClean="0">
              <a:ln>
                <a:noFill/>
              </a:ln>
              <a:solidFill>
                <a:schemeClr val="tx1"/>
              </a:solidFill>
              <a:effectLst/>
              <a:latin typeface="Calibri" pitchFamily="34" charset="0"/>
            </a:endParaRPr>
          </a:p>
          <a:p>
            <a:pPr algn="ctr" eaLnBrk="0" hangingPunct="0"/>
            <a:r>
              <a:rPr lang="hr-HR" sz="1600" dirty="0" smtClean="0">
                <a:solidFill>
                  <a:schemeClr val="tx1"/>
                </a:solidFill>
                <a:latin typeface="Calibri" pitchFamily="34" charset="0"/>
              </a:rPr>
              <a:t>(</a:t>
            </a:r>
            <a:r>
              <a:rPr lang="en-US" sz="1600" u="sng" dirty="0" smtClean="0">
                <a:solidFill>
                  <a:schemeClr val="tx1"/>
                </a:solidFill>
                <a:latin typeface="Calibri" pitchFamily="34" charset="0"/>
              </a:rPr>
              <a:t>A</a:t>
            </a:r>
            <a:r>
              <a:rPr lang="hr-HR" sz="1600" u="sng" dirty="0" smtClean="0">
                <a:solidFill>
                  <a:schemeClr val="tx1"/>
                </a:solidFill>
                <a:latin typeface="Calibri" pitchFamily="34" charset="0"/>
              </a:rPr>
              <a:t>ssessment on the </a:t>
            </a:r>
            <a:r>
              <a:rPr lang="en-US" sz="1600" u="sng" dirty="0" smtClean="0">
                <a:solidFill>
                  <a:schemeClr val="tx1"/>
                </a:solidFill>
                <a:latin typeface="Calibri" pitchFamily="34" charset="0"/>
              </a:rPr>
              <a:t>C</a:t>
            </a:r>
            <a:r>
              <a:rPr lang="hr-HR" sz="1600" u="sng" dirty="0" smtClean="0">
                <a:solidFill>
                  <a:schemeClr val="tx1"/>
                </a:solidFill>
                <a:latin typeface="Calibri" pitchFamily="34" charset="0"/>
              </a:rPr>
              <a:t>ountry/</a:t>
            </a:r>
            <a:r>
              <a:rPr lang="en-US" sz="1600" u="sng" dirty="0" smtClean="0">
                <a:solidFill>
                  <a:schemeClr val="tx1"/>
                </a:solidFill>
                <a:latin typeface="Calibri" pitchFamily="34" charset="0"/>
              </a:rPr>
              <a:t>S</a:t>
            </a:r>
            <a:r>
              <a:rPr lang="hr-HR" sz="1600" u="sng" dirty="0" smtClean="0">
                <a:solidFill>
                  <a:schemeClr val="tx1"/>
                </a:solidFill>
                <a:latin typeface="Calibri" pitchFamily="34" charset="0"/>
              </a:rPr>
              <a:t>ubnati</a:t>
            </a:r>
            <a:r>
              <a:rPr lang="en-US" sz="1600" u="sng" dirty="0" smtClean="0">
                <a:solidFill>
                  <a:schemeClr val="tx1"/>
                </a:solidFill>
                <a:latin typeface="Calibri" pitchFamily="34" charset="0"/>
              </a:rPr>
              <a:t>o</a:t>
            </a:r>
            <a:r>
              <a:rPr lang="hr-HR" sz="1600" u="sng" dirty="0" smtClean="0">
                <a:solidFill>
                  <a:schemeClr val="tx1"/>
                </a:solidFill>
                <a:latin typeface="Calibri" pitchFamily="34" charset="0"/>
              </a:rPr>
              <a:t>nal level)</a:t>
            </a:r>
            <a:endParaRPr lang="en-US" sz="1600" u="sng" dirty="0" smtClean="0">
              <a:solidFill>
                <a:schemeClr val="tx1"/>
              </a:solidFill>
              <a:latin typeface="Calibri" pitchFamily="34" charset="0"/>
            </a:endParaRPr>
          </a:p>
        </p:txBody>
      </p:sp>
      <p:sp>
        <p:nvSpPr>
          <p:cNvPr id="6" name="Round Diagonal Corner Rectangle 5"/>
          <p:cNvSpPr/>
          <p:nvPr/>
        </p:nvSpPr>
        <p:spPr bwMode="auto">
          <a:xfrm>
            <a:off x="4572000" y="3505200"/>
            <a:ext cx="3657600" cy="1524000"/>
          </a:xfrm>
          <a:prstGeom prst="round2DiagRect">
            <a:avLst/>
          </a:prstGeom>
          <a:solidFill>
            <a:srgbClr val="FFCC66"/>
          </a:solidFill>
          <a:ln>
            <a:headEnd type="none" w="med" len="med"/>
            <a:tailEnd type="none" w="med" len="me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hangingPunct="0"/>
            <a:r>
              <a:rPr lang="en-US" sz="1600" dirty="0" smtClean="0">
                <a:solidFill>
                  <a:schemeClr val="tx1"/>
                </a:solidFill>
                <a:latin typeface="Calibri" pitchFamily="34" charset="0"/>
              </a:rPr>
              <a:t>Manure Potentially Available for Biogas Production based on the Number of Animal Heads</a:t>
            </a:r>
            <a:endParaRPr lang="hr-HR" sz="1600" dirty="0" smtClean="0">
              <a:solidFill>
                <a:schemeClr val="tx1"/>
              </a:solidFill>
              <a:latin typeface="Calibri" pitchFamily="34" charset="0"/>
            </a:endParaRPr>
          </a:p>
          <a:p>
            <a:pPr algn="ctr" eaLnBrk="0" hangingPunct="0"/>
            <a:r>
              <a:rPr lang="hr-HR" sz="1600" dirty="0" smtClean="0">
                <a:solidFill>
                  <a:schemeClr val="tx1"/>
                </a:solidFill>
                <a:latin typeface="Calibri" pitchFamily="34" charset="0"/>
              </a:rPr>
              <a:t>(</a:t>
            </a:r>
            <a:r>
              <a:rPr lang="en-US" sz="1600" u="sng" dirty="0" smtClean="0">
                <a:solidFill>
                  <a:schemeClr val="tx1"/>
                </a:solidFill>
                <a:latin typeface="Calibri" pitchFamily="34" charset="0"/>
              </a:rPr>
              <a:t>A</a:t>
            </a:r>
            <a:r>
              <a:rPr lang="hr-HR" sz="1600" u="sng" dirty="0" smtClean="0">
                <a:solidFill>
                  <a:schemeClr val="tx1"/>
                </a:solidFill>
                <a:latin typeface="Calibri" pitchFamily="34" charset="0"/>
              </a:rPr>
              <a:t>ssessment on the </a:t>
            </a:r>
            <a:r>
              <a:rPr lang="en-US" sz="1600" u="sng" dirty="0" smtClean="0">
                <a:solidFill>
                  <a:schemeClr val="tx1"/>
                </a:solidFill>
                <a:latin typeface="Calibri" pitchFamily="34" charset="0"/>
              </a:rPr>
              <a:t>C</a:t>
            </a:r>
            <a:r>
              <a:rPr lang="hr-HR" sz="1600" u="sng" dirty="0" smtClean="0">
                <a:solidFill>
                  <a:schemeClr val="tx1"/>
                </a:solidFill>
                <a:latin typeface="Calibri" pitchFamily="34" charset="0"/>
              </a:rPr>
              <a:t>ountry/</a:t>
            </a:r>
            <a:r>
              <a:rPr lang="en-US" sz="1600" u="sng" dirty="0" smtClean="0">
                <a:solidFill>
                  <a:schemeClr val="tx1"/>
                </a:solidFill>
                <a:latin typeface="Calibri" pitchFamily="34" charset="0"/>
              </a:rPr>
              <a:t>S</a:t>
            </a:r>
            <a:r>
              <a:rPr lang="hr-HR" sz="1600" u="sng" dirty="0" smtClean="0">
                <a:solidFill>
                  <a:schemeClr val="tx1"/>
                </a:solidFill>
                <a:latin typeface="Calibri" pitchFamily="34" charset="0"/>
              </a:rPr>
              <a:t>ubnati</a:t>
            </a:r>
            <a:r>
              <a:rPr lang="en-US" sz="1600" u="sng" dirty="0" smtClean="0">
                <a:solidFill>
                  <a:schemeClr val="tx1"/>
                </a:solidFill>
                <a:latin typeface="Calibri" pitchFamily="34" charset="0"/>
              </a:rPr>
              <a:t>o</a:t>
            </a:r>
            <a:r>
              <a:rPr lang="hr-HR" sz="1600" u="sng" dirty="0" smtClean="0">
                <a:solidFill>
                  <a:schemeClr val="tx1"/>
                </a:solidFill>
                <a:latin typeface="Calibri" pitchFamily="34" charset="0"/>
              </a:rPr>
              <a:t>nal level)</a:t>
            </a:r>
            <a:endParaRPr lang="en-US" sz="1600" u="sng" dirty="0" smtClean="0">
              <a:solidFill>
                <a:schemeClr val="tx1"/>
              </a:solidFill>
              <a:latin typeface="Calibri" pitchFamily="34" charset="0"/>
            </a:endParaRPr>
          </a:p>
        </p:txBody>
      </p:sp>
      <p:sp>
        <p:nvSpPr>
          <p:cNvPr id="7" name="Content Placeholder 22"/>
          <p:cNvSpPr>
            <a:spLocks noGrp="1"/>
          </p:cNvSpPr>
          <p:nvPr>
            <p:ph idx="1"/>
          </p:nvPr>
        </p:nvSpPr>
        <p:spPr>
          <a:xfrm>
            <a:off x="457200" y="5181600"/>
            <a:ext cx="7762875" cy="1676400"/>
          </a:xfrm>
        </p:spPr>
        <p:txBody>
          <a:bodyPr/>
          <a:lstStyle/>
          <a:p>
            <a:pPr algn="ctr">
              <a:buNone/>
            </a:pPr>
            <a:r>
              <a:rPr lang="en-US" sz="2200" b="1" dirty="0" smtClean="0">
                <a:solidFill>
                  <a:prstClr val="black"/>
                </a:solidFill>
                <a:latin typeface="Calibri" pitchFamily="34" charset="0"/>
                <a:ea typeface="ＭＳ Ｐゴシック" pitchFamily="34" charset="-128"/>
                <a:cs typeface="Calibri" pitchFamily="34" charset="0"/>
              </a:rPr>
              <a:t>Manuals - 1</a:t>
            </a:r>
          </a:p>
          <a:p>
            <a:pPr algn="ctr">
              <a:buNone/>
            </a:pPr>
            <a:r>
              <a:rPr lang="en-US" sz="2200" b="1" dirty="0" smtClean="0">
                <a:solidFill>
                  <a:prstClr val="black"/>
                </a:solidFill>
                <a:latin typeface="Calibri" pitchFamily="34" charset="0"/>
                <a:ea typeface="ＭＳ Ｐゴシック" pitchFamily="34" charset="-128"/>
                <a:cs typeface="Calibri" pitchFamily="34" charset="0"/>
              </a:rPr>
              <a:t>Excel File (.</a:t>
            </a:r>
            <a:r>
              <a:rPr lang="en-US" sz="2200" b="1" dirty="0" err="1" smtClean="0">
                <a:solidFill>
                  <a:prstClr val="black"/>
                </a:solidFill>
                <a:latin typeface="Calibri" pitchFamily="34" charset="0"/>
                <a:ea typeface="ＭＳ Ｐゴシック" pitchFamily="34" charset="-128"/>
                <a:cs typeface="Calibri" pitchFamily="34" charset="0"/>
              </a:rPr>
              <a:t>xlsm</a:t>
            </a:r>
            <a:r>
              <a:rPr lang="en-US" sz="2200" b="1" dirty="0" smtClean="0">
                <a:solidFill>
                  <a:prstClr val="black"/>
                </a:solidFill>
                <a:latin typeface="Calibri" pitchFamily="34" charset="0"/>
                <a:ea typeface="ＭＳ Ｐゴシック" pitchFamily="34" charset="-128"/>
                <a:cs typeface="Calibri" pitchFamily="34" charset="0"/>
              </a:rPr>
              <a:t>) - 1</a:t>
            </a:r>
            <a:endParaRPr lang="en-US" sz="2200" b="1" dirty="0" smtClean="0">
              <a:latin typeface="Calibri" pitchFamily="34" charset="0"/>
              <a:cs typeface="Calibri" pitchFamily="34" charset="0"/>
            </a:endParaRPr>
          </a:p>
          <a:p>
            <a:pPr algn="ctr">
              <a:buNone/>
            </a:pPr>
            <a:r>
              <a:rPr lang="en-US" sz="2200" b="1" dirty="0" smtClean="0">
                <a:latin typeface="Calibri" pitchFamily="34" charset="0"/>
                <a:cs typeface="Calibri" pitchFamily="34" charset="0"/>
              </a:rPr>
              <a:t>Tools - 2</a:t>
            </a:r>
          </a:p>
          <a:p>
            <a:pPr algn="ctr">
              <a:buNone/>
            </a:pPr>
            <a:r>
              <a:rPr lang="en-US" sz="2200" b="1" dirty="0" smtClean="0">
                <a:latin typeface="Calibri" pitchFamily="34" charset="0"/>
                <a:cs typeface="Calibri" pitchFamily="34" charset="0"/>
              </a:rPr>
              <a:t>Country Level Default Values</a:t>
            </a:r>
          </a:p>
        </p:txBody>
      </p:sp>
      <p:sp>
        <p:nvSpPr>
          <p:cNvPr id="8" name="Title 1"/>
          <p:cNvSpPr>
            <a:spLocks noGrp="1"/>
          </p:cNvSpPr>
          <p:nvPr>
            <p:ph type="title"/>
          </p:nvPr>
        </p:nvSpPr>
        <p:spPr/>
        <p:txBody>
          <a:bodyPr/>
          <a:lstStyle/>
          <a:p>
            <a:pPr algn="ctr" eaLnBrk="1" hangingPunct="1"/>
            <a:r>
              <a:rPr lang="en-GB" sz="3200" dirty="0" smtClean="0">
                <a:latin typeface="Calibri" pitchFamily="34" charset="0"/>
                <a:ea typeface="ＭＳ Ｐゴシック" pitchFamily="34" charset="-128"/>
              </a:rPr>
              <a:t>Agricultural Residues Component - Structure</a:t>
            </a:r>
          </a:p>
        </p:txBody>
      </p:sp>
    </p:spTree>
    <p:extLst>
      <p:ext uri="{BB962C8B-B14F-4D97-AF65-F5344CB8AC3E}">
        <p14:creationId xmlns:p14="http://schemas.microsoft.com/office/powerpoint/2010/main" val="1002745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381000" y="990600"/>
            <a:ext cx="7924800" cy="1866900"/>
          </a:xfrm>
          <a:prstGeom prst="rect">
            <a:avLst/>
          </a:prstGeom>
          <a:noFill/>
          <a:ln w="9525">
            <a:noFill/>
            <a:miter lim="800000"/>
            <a:headEnd/>
            <a:tailEnd/>
          </a:ln>
        </p:spPr>
      </p:pic>
      <p:sp>
        <p:nvSpPr>
          <p:cNvPr id="4" name="Round Diagonal Corner Rectangle 3"/>
          <p:cNvSpPr/>
          <p:nvPr/>
        </p:nvSpPr>
        <p:spPr bwMode="auto">
          <a:xfrm>
            <a:off x="228600" y="2895600"/>
            <a:ext cx="2819400" cy="2590800"/>
          </a:xfrm>
          <a:prstGeom prst="round2DiagRect">
            <a:avLst/>
          </a:prstGeom>
          <a:solidFill>
            <a:srgbClr val="FFCC66"/>
          </a:solidFill>
          <a:ln>
            <a:headEnd type="none" w="med" len="med"/>
            <a:tailEnd type="none" w="med" len="me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179388" marR="0" indent="-179388" defTabSz="914400" rtl="0" eaLnBrk="0" fontAlgn="base" latinLnBrk="0" hangingPunct="0">
              <a:lnSpc>
                <a:spcPct val="100000"/>
              </a:lnSpc>
              <a:spcBef>
                <a:spcPct val="0"/>
              </a:spcBef>
              <a:spcAft>
                <a:spcPct val="0"/>
              </a:spcAft>
              <a:buClrTx/>
              <a:buSzTx/>
              <a:buFont typeface="Wingdings" pitchFamily="2" charset="2"/>
              <a:buChar char="ü"/>
              <a:tabLst/>
            </a:pPr>
            <a:r>
              <a:rPr kumimoji="0" lang="en-US" sz="1600" b="0" i="0" u="none" strike="noStrike" cap="none" normalizeH="0" baseline="0" dirty="0" smtClean="0">
                <a:ln>
                  <a:noFill/>
                </a:ln>
                <a:solidFill>
                  <a:schemeClr val="tx1"/>
                </a:solidFill>
                <a:effectLst/>
                <a:latin typeface="Calibri" pitchFamily="34" charset="0"/>
              </a:rPr>
              <a:t>Potential for Additional </a:t>
            </a:r>
            <a:r>
              <a:rPr lang="en-US" sz="1600" dirty="0" smtClean="0">
                <a:solidFill>
                  <a:schemeClr val="tx1"/>
                </a:solidFill>
                <a:latin typeface="Calibri" pitchFamily="34" charset="0"/>
              </a:rPr>
              <a:t>F</a:t>
            </a:r>
            <a:r>
              <a:rPr kumimoji="0" lang="en-US" sz="1600" b="0" i="0" u="none" strike="noStrike" cap="none" normalizeH="0" baseline="0" dirty="0" smtClean="0">
                <a:ln>
                  <a:noFill/>
                </a:ln>
                <a:solidFill>
                  <a:schemeClr val="tx1"/>
                </a:solidFill>
                <a:effectLst/>
                <a:latin typeface="Calibri" pitchFamily="34" charset="0"/>
              </a:rPr>
              <a:t>orest </a:t>
            </a:r>
            <a:r>
              <a:rPr lang="en-US" sz="1600" dirty="0" smtClean="0">
                <a:solidFill>
                  <a:schemeClr val="tx1"/>
                </a:solidFill>
                <a:latin typeface="Calibri" pitchFamily="34" charset="0"/>
              </a:rPr>
              <a:t>H</a:t>
            </a:r>
            <a:r>
              <a:rPr kumimoji="0" lang="en-US" sz="1600" b="0" i="0" u="none" strike="noStrike" cap="none" normalizeH="0" baseline="0" dirty="0" smtClean="0">
                <a:ln>
                  <a:noFill/>
                </a:ln>
                <a:solidFill>
                  <a:schemeClr val="tx1"/>
                </a:solidFill>
                <a:effectLst/>
                <a:latin typeface="Calibri" pitchFamily="34" charset="0"/>
              </a:rPr>
              <a:t>arvesting</a:t>
            </a:r>
          </a:p>
          <a:p>
            <a:pPr marL="179388" marR="0" indent="-179388" defTabSz="914400" rtl="0" eaLnBrk="0" fontAlgn="base" latinLnBrk="0" hangingPunct="0">
              <a:lnSpc>
                <a:spcPct val="100000"/>
              </a:lnSpc>
              <a:spcBef>
                <a:spcPct val="0"/>
              </a:spcBef>
              <a:spcAft>
                <a:spcPct val="0"/>
              </a:spcAft>
              <a:buClrTx/>
              <a:buSzTx/>
              <a:tabLst/>
            </a:pPr>
            <a:endParaRPr lang="en-US" sz="1600" dirty="0" smtClean="0">
              <a:solidFill>
                <a:schemeClr val="tx1"/>
              </a:solidFill>
              <a:latin typeface="Calibri" pitchFamily="34" charset="0"/>
            </a:endParaRPr>
          </a:p>
          <a:p>
            <a:pPr marL="179388" marR="0" indent="-179388" defTabSz="914400" rtl="0" eaLnBrk="0" fontAlgn="base" latinLnBrk="0" hangingPunct="0">
              <a:lnSpc>
                <a:spcPct val="100000"/>
              </a:lnSpc>
              <a:spcBef>
                <a:spcPct val="0"/>
              </a:spcBef>
              <a:spcAft>
                <a:spcPct val="0"/>
              </a:spcAft>
              <a:buClrTx/>
              <a:buSzTx/>
              <a:buFont typeface="Wingdings" pitchFamily="2" charset="2"/>
              <a:buChar char="ü"/>
              <a:tabLst/>
            </a:pPr>
            <a:r>
              <a:rPr kumimoji="0" lang="en-US" sz="1600" b="0" i="0" u="none" strike="noStrike" cap="none" normalizeH="0" dirty="0" smtClean="0">
                <a:ln>
                  <a:noFill/>
                </a:ln>
                <a:solidFill>
                  <a:schemeClr val="tx1"/>
                </a:solidFill>
                <a:effectLst/>
                <a:latin typeface="Calibri" pitchFamily="34" charset="0"/>
              </a:rPr>
              <a:t>Forest Harvesting </a:t>
            </a:r>
            <a:r>
              <a:rPr lang="en-US" sz="1600" dirty="0" smtClean="0">
                <a:solidFill>
                  <a:schemeClr val="tx1"/>
                </a:solidFill>
                <a:latin typeface="Calibri" pitchFamily="34" charset="0"/>
              </a:rPr>
              <a:t>R</a:t>
            </a:r>
            <a:r>
              <a:rPr kumimoji="0" lang="en-US" sz="1600" b="0" i="0" u="none" strike="noStrike" cap="none" normalizeH="0" dirty="0" smtClean="0">
                <a:ln>
                  <a:noFill/>
                </a:ln>
                <a:solidFill>
                  <a:schemeClr val="tx1"/>
                </a:solidFill>
                <a:effectLst/>
                <a:latin typeface="Calibri" pitchFamily="34" charset="0"/>
              </a:rPr>
              <a:t>esidues </a:t>
            </a:r>
            <a:r>
              <a:rPr lang="en-US" sz="1600" dirty="0" smtClean="0">
                <a:solidFill>
                  <a:schemeClr val="tx1"/>
                </a:solidFill>
                <a:latin typeface="Calibri" pitchFamily="34" charset="0"/>
              </a:rPr>
              <a:t>A</a:t>
            </a:r>
            <a:r>
              <a:rPr kumimoji="0" lang="en-US" sz="1600" b="0" i="0" u="none" strike="noStrike" cap="none" normalizeH="0" dirty="0" smtClean="0">
                <a:ln>
                  <a:noFill/>
                </a:ln>
                <a:solidFill>
                  <a:schemeClr val="tx1"/>
                </a:solidFill>
                <a:effectLst/>
                <a:latin typeface="Calibri" pitchFamily="34" charset="0"/>
              </a:rPr>
              <a:t>vailable for Bioenergy based on </a:t>
            </a:r>
            <a:r>
              <a:rPr lang="en-US" sz="1600" dirty="0" err="1" smtClean="0">
                <a:solidFill>
                  <a:schemeClr val="tx1"/>
                </a:solidFill>
                <a:latin typeface="Calibri" pitchFamily="34" charset="0"/>
              </a:rPr>
              <a:t>R</a:t>
            </a:r>
            <a:r>
              <a:rPr kumimoji="0" lang="en-US" sz="1600" b="0" i="0" u="none" strike="noStrike" cap="none" normalizeH="0" dirty="0" err="1" smtClean="0">
                <a:ln>
                  <a:noFill/>
                </a:ln>
                <a:solidFill>
                  <a:schemeClr val="tx1"/>
                </a:solidFill>
                <a:effectLst/>
                <a:latin typeface="Calibri" pitchFamily="34" charset="0"/>
              </a:rPr>
              <a:t>oundwood</a:t>
            </a:r>
            <a:r>
              <a:rPr kumimoji="0" lang="en-US" sz="1600" b="0" i="0" u="none" strike="noStrike" cap="none" normalizeH="0" dirty="0" smtClean="0">
                <a:ln>
                  <a:noFill/>
                </a:ln>
                <a:solidFill>
                  <a:schemeClr val="tx1"/>
                </a:solidFill>
                <a:effectLst/>
                <a:latin typeface="Calibri" pitchFamily="34" charset="0"/>
              </a:rPr>
              <a:t> Production</a:t>
            </a:r>
          </a:p>
          <a:p>
            <a:pPr marL="179388" marR="0" indent="-179388" defTabSz="914400" rtl="0" eaLnBrk="0" fontAlgn="base" latinLnBrk="0" hangingPunct="0">
              <a:lnSpc>
                <a:spcPct val="100000"/>
              </a:lnSpc>
              <a:spcBef>
                <a:spcPct val="0"/>
              </a:spcBef>
              <a:spcAft>
                <a:spcPct val="0"/>
              </a:spcAft>
              <a:buClrTx/>
              <a:buSzTx/>
              <a:tabLst/>
            </a:pPr>
            <a:endParaRPr kumimoji="0" lang="en-US" sz="1600" b="0" i="0" u="none" strike="noStrike" cap="none" normalizeH="0" dirty="0" smtClean="0">
              <a:ln>
                <a:noFill/>
              </a:ln>
              <a:solidFill>
                <a:schemeClr val="tx1"/>
              </a:solidFill>
              <a:effectLst/>
              <a:latin typeface="Calibri" pitchFamily="34" charset="0"/>
            </a:endParaRPr>
          </a:p>
          <a:p>
            <a:pPr algn="ctr" eaLnBrk="0" hangingPunct="0"/>
            <a:r>
              <a:rPr lang="hr-HR" sz="1600" dirty="0" smtClean="0">
                <a:solidFill>
                  <a:schemeClr val="tx1"/>
                </a:solidFill>
                <a:latin typeface="Calibri" pitchFamily="34" charset="0"/>
              </a:rPr>
              <a:t>(</a:t>
            </a:r>
            <a:r>
              <a:rPr lang="en-US" sz="1600" u="sng" dirty="0" smtClean="0">
                <a:solidFill>
                  <a:schemeClr val="tx1"/>
                </a:solidFill>
                <a:latin typeface="Calibri" pitchFamily="34" charset="0"/>
              </a:rPr>
              <a:t>A</a:t>
            </a:r>
            <a:r>
              <a:rPr lang="hr-HR" sz="1600" u="sng" dirty="0" smtClean="0">
                <a:solidFill>
                  <a:schemeClr val="tx1"/>
                </a:solidFill>
                <a:latin typeface="Calibri" pitchFamily="34" charset="0"/>
              </a:rPr>
              <a:t>ssessment on the </a:t>
            </a:r>
            <a:r>
              <a:rPr lang="en-US" sz="1600" u="sng" dirty="0" smtClean="0">
                <a:solidFill>
                  <a:schemeClr val="tx1"/>
                </a:solidFill>
                <a:latin typeface="Calibri" pitchFamily="34" charset="0"/>
              </a:rPr>
              <a:t>C</a:t>
            </a:r>
            <a:r>
              <a:rPr lang="hr-HR" sz="1600" u="sng" dirty="0" smtClean="0">
                <a:solidFill>
                  <a:schemeClr val="tx1"/>
                </a:solidFill>
                <a:latin typeface="Calibri" pitchFamily="34" charset="0"/>
              </a:rPr>
              <a:t>ountry/</a:t>
            </a:r>
            <a:r>
              <a:rPr lang="en-US" sz="1600" u="sng" dirty="0" smtClean="0">
                <a:solidFill>
                  <a:schemeClr val="tx1"/>
                </a:solidFill>
                <a:latin typeface="Calibri" pitchFamily="34" charset="0"/>
              </a:rPr>
              <a:t>S</a:t>
            </a:r>
            <a:r>
              <a:rPr lang="hr-HR" sz="1600" u="sng" dirty="0" smtClean="0">
                <a:solidFill>
                  <a:schemeClr val="tx1"/>
                </a:solidFill>
                <a:latin typeface="Calibri" pitchFamily="34" charset="0"/>
              </a:rPr>
              <a:t>ubnati</a:t>
            </a:r>
            <a:r>
              <a:rPr lang="en-US" sz="1600" u="sng" dirty="0" smtClean="0">
                <a:solidFill>
                  <a:schemeClr val="tx1"/>
                </a:solidFill>
                <a:latin typeface="Calibri" pitchFamily="34" charset="0"/>
              </a:rPr>
              <a:t>o</a:t>
            </a:r>
            <a:r>
              <a:rPr lang="hr-HR" sz="1600" u="sng" dirty="0" smtClean="0">
                <a:solidFill>
                  <a:schemeClr val="tx1"/>
                </a:solidFill>
                <a:latin typeface="Calibri" pitchFamily="34" charset="0"/>
              </a:rPr>
              <a:t>nal level)</a:t>
            </a:r>
            <a:endParaRPr lang="en-US" sz="1600" u="sng" dirty="0" smtClean="0">
              <a:solidFill>
                <a:schemeClr val="tx1"/>
              </a:solidFill>
              <a:latin typeface="Calibri" pitchFamily="34" charset="0"/>
            </a:endParaRPr>
          </a:p>
        </p:txBody>
      </p:sp>
      <p:sp>
        <p:nvSpPr>
          <p:cNvPr id="5" name="Round Diagonal Corner Rectangle 4"/>
          <p:cNvSpPr/>
          <p:nvPr/>
        </p:nvSpPr>
        <p:spPr bwMode="auto">
          <a:xfrm>
            <a:off x="3276600" y="2895600"/>
            <a:ext cx="2514600" cy="2438400"/>
          </a:xfrm>
          <a:prstGeom prst="round2DiagRect">
            <a:avLst/>
          </a:prstGeom>
          <a:solidFill>
            <a:srgbClr val="FFCC66"/>
          </a:solidFill>
          <a:ln>
            <a:headEnd type="none" w="med" len="med"/>
            <a:tailEnd type="none" w="med" len="me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179388" indent="-179388" eaLnBrk="0" hangingPunct="0">
              <a:buFont typeface="Wingdings" pitchFamily="2" charset="2"/>
              <a:buChar char="ü"/>
            </a:pPr>
            <a:r>
              <a:rPr lang="en-US" sz="1600" dirty="0" smtClean="0">
                <a:solidFill>
                  <a:schemeClr val="tx1"/>
                </a:solidFill>
                <a:latin typeface="Calibri" pitchFamily="34" charset="0"/>
              </a:rPr>
              <a:t>Wood Processing Residues Available for Bioenergy based on </a:t>
            </a:r>
            <a:r>
              <a:rPr lang="en-US" sz="1600" dirty="0" err="1" smtClean="0">
                <a:solidFill>
                  <a:schemeClr val="tx1"/>
                </a:solidFill>
                <a:latin typeface="Calibri" pitchFamily="34" charset="0"/>
              </a:rPr>
              <a:t>Roundwood</a:t>
            </a:r>
            <a:r>
              <a:rPr lang="en-US" sz="1600" dirty="0" smtClean="0">
                <a:solidFill>
                  <a:schemeClr val="tx1"/>
                </a:solidFill>
                <a:latin typeface="Calibri" pitchFamily="34" charset="0"/>
              </a:rPr>
              <a:t> Production</a:t>
            </a:r>
          </a:p>
          <a:p>
            <a:pPr marL="179388" indent="-179388" eaLnBrk="0" hangingPunct="0"/>
            <a:endParaRPr lang="en-US" sz="1600" dirty="0" smtClean="0">
              <a:solidFill>
                <a:schemeClr val="tx1"/>
              </a:solidFill>
              <a:latin typeface="Calibri" pitchFamily="34" charset="0"/>
            </a:endParaRPr>
          </a:p>
          <a:p>
            <a:pPr algn="ctr" eaLnBrk="0" hangingPunct="0"/>
            <a:r>
              <a:rPr lang="hr-HR" sz="1600" dirty="0" smtClean="0">
                <a:solidFill>
                  <a:schemeClr val="tx1"/>
                </a:solidFill>
                <a:latin typeface="Calibri" pitchFamily="34" charset="0"/>
              </a:rPr>
              <a:t>(</a:t>
            </a:r>
            <a:r>
              <a:rPr lang="en-US" sz="1600" u="sng" dirty="0" smtClean="0">
                <a:solidFill>
                  <a:schemeClr val="tx1"/>
                </a:solidFill>
                <a:latin typeface="Calibri" pitchFamily="34" charset="0"/>
              </a:rPr>
              <a:t>A</a:t>
            </a:r>
            <a:r>
              <a:rPr lang="hr-HR" sz="1600" u="sng" dirty="0" smtClean="0">
                <a:solidFill>
                  <a:schemeClr val="tx1"/>
                </a:solidFill>
                <a:latin typeface="Calibri" pitchFamily="34" charset="0"/>
              </a:rPr>
              <a:t>ssessment on the </a:t>
            </a:r>
            <a:r>
              <a:rPr lang="en-US" sz="1600" u="sng" dirty="0" smtClean="0">
                <a:solidFill>
                  <a:schemeClr val="tx1"/>
                </a:solidFill>
                <a:latin typeface="Calibri" pitchFamily="34" charset="0"/>
              </a:rPr>
              <a:t>C</a:t>
            </a:r>
            <a:r>
              <a:rPr lang="hr-HR" sz="1600" u="sng" dirty="0" smtClean="0">
                <a:solidFill>
                  <a:schemeClr val="tx1"/>
                </a:solidFill>
                <a:latin typeface="Calibri" pitchFamily="34" charset="0"/>
              </a:rPr>
              <a:t>ountry/</a:t>
            </a:r>
            <a:r>
              <a:rPr lang="en-US" sz="1600" u="sng" dirty="0" smtClean="0">
                <a:solidFill>
                  <a:schemeClr val="tx1"/>
                </a:solidFill>
                <a:latin typeface="Calibri" pitchFamily="34" charset="0"/>
              </a:rPr>
              <a:t>S</a:t>
            </a:r>
            <a:r>
              <a:rPr lang="hr-HR" sz="1600" u="sng" dirty="0" smtClean="0">
                <a:solidFill>
                  <a:schemeClr val="tx1"/>
                </a:solidFill>
                <a:latin typeface="Calibri" pitchFamily="34" charset="0"/>
              </a:rPr>
              <a:t>ubnati</a:t>
            </a:r>
            <a:r>
              <a:rPr lang="en-US" sz="1600" u="sng" dirty="0" smtClean="0">
                <a:solidFill>
                  <a:schemeClr val="tx1"/>
                </a:solidFill>
                <a:latin typeface="Calibri" pitchFamily="34" charset="0"/>
              </a:rPr>
              <a:t>o</a:t>
            </a:r>
            <a:r>
              <a:rPr lang="hr-HR" sz="1600" u="sng" dirty="0" smtClean="0">
                <a:solidFill>
                  <a:schemeClr val="tx1"/>
                </a:solidFill>
                <a:latin typeface="Calibri" pitchFamily="34" charset="0"/>
              </a:rPr>
              <a:t>nal level)</a:t>
            </a:r>
            <a:endParaRPr lang="en-US" sz="1600" u="sng" dirty="0" smtClean="0">
              <a:solidFill>
                <a:schemeClr val="tx1"/>
              </a:solidFill>
              <a:latin typeface="Calibri" pitchFamily="34" charset="0"/>
            </a:endParaRPr>
          </a:p>
        </p:txBody>
      </p:sp>
      <p:sp>
        <p:nvSpPr>
          <p:cNvPr id="6" name="Round Diagonal Corner Rectangle 5"/>
          <p:cNvSpPr/>
          <p:nvPr/>
        </p:nvSpPr>
        <p:spPr bwMode="auto">
          <a:xfrm>
            <a:off x="5867400" y="2895600"/>
            <a:ext cx="2514600" cy="2438400"/>
          </a:xfrm>
          <a:prstGeom prst="round2DiagRect">
            <a:avLst/>
          </a:prstGeom>
          <a:solidFill>
            <a:srgbClr val="FFCC66"/>
          </a:solidFill>
          <a:ln>
            <a:headEnd type="none" w="med" len="med"/>
            <a:tailEnd type="none" w="med" len="me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179388" indent="-179388" eaLnBrk="0" hangingPunct="0">
              <a:buFont typeface="Wingdings" pitchFamily="2" charset="2"/>
              <a:buChar char="ü"/>
            </a:pPr>
            <a:r>
              <a:rPr lang="en-US" sz="1600" dirty="0" smtClean="0">
                <a:solidFill>
                  <a:schemeClr val="tx1"/>
                </a:solidFill>
                <a:latin typeface="Calibri" pitchFamily="34" charset="0"/>
              </a:rPr>
              <a:t>Potential Availability of Harvestable Wood Volume from Dedicated Plantations</a:t>
            </a:r>
          </a:p>
          <a:p>
            <a:pPr marL="179388" indent="-179388" eaLnBrk="0" hangingPunct="0"/>
            <a:endParaRPr lang="en-US" sz="1600" dirty="0" smtClean="0">
              <a:solidFill>
                <a:schemeClr val="tx1"/>
              </a:solidFill>
              <a:latin typeface="Calibri" pitchFamily="34" charset="0"/>
            </a:endParaRPr>
          </a:p>
          <a:p>
            <a:pPr marL="179388" indent="-179388" eaLnBrk="0" hangingPunct="0">
              <a:buFont typeface="Wingdings" pitchFamily="2" charset="2"/>
              <a:buChar char="ü"/>
            </a:pPr>
            <a:r>
              <a:rPr lang="en-US" sz="1600" dirty="0" smtClean="0">
                <a:solidFill>
                  <a:schemeClr val="tx1"/>
                </a:solidFill>
                <a:latin typeface="Calibri" pitchFamily="34" charset="0"/>
              </a:rPr>
              <a:t>Costs and Benefits of Plantation Investments</a:t>
            </a:r>
          </a:p>
          <a:p>
            <a:pPr marL="179388" indent="-179388" eaLnBrk="0" hangingPunct="0"/>
            <a:endParaRPr lang="en-US" sz="1600" dirty="0" smtClean="0">
              <a:solidFill>
                <a:schemeClr val="tx1"/>
              </a:solidFill>
              <a:latin typeface="Calibri" pitchFamily="34" charset="0"/>
            </a:endParaRPr>
          </a:p>
          <a:p>
            <a:pPr marL="179388" indent="-179388" eaLnBrk="0" hangingPunct="0"/>
            <a:r>
              <a:rPr lang="en-US" sz="1600" dirty="0" smtClean="0">
                <a:solidFill>
                  <a:schemeClr val="tx1"/>
                </a:solidFill>
                <a:latin typeface="Calibri" pitchFamily="34" charset="0"/>
              </a:rPr>
              <a:t> </a:t>
            </a:r>
            <a:r>
              <a:rPr lang="hr-HR" sz="1600" dirty="0" smtClean="0">
                <a:solidFill>
                  <a:schemeClr val="tx1"/>
                </a:solidFill>
                <a:latin typeface="Calibri" pitchFamily="34" charset="0"/>
              </a:rPr>
              <a:t>(</a:t>
            </a:r>
            <a:r>
              <a:rPr lang="en-US" sz="1600" u="sng" dirty="0" smtClean="0">
                <a:solidFill>
                  <a:schemeClr val="tx1"/>
                </a:solidFill>
                <a:latin typeface="Calibri" pitchFamily="34" charset="0"/>
              </a:rPr>
              <a:t>Analysis per Hectare</a:t>
            </a:r>
            <a:r>
              <a:rPr lang="hr-HR" sz="1600" u="sng" dirty="0" smtClean="0">
                <a:solidFill>
                  <a:schemeClr val="tx1"/>
                </a:solidFill>
                <a:latin typeface="Calibri" pitchFamily="34" charset="0"/>
              </a:rPr>
              <a:t>)</a:t>
            </a:r>
          </a:p>
        </p:txBody>
      </p:sp>
      <p:sp>
        <p:nvSpPr>
          <p:cNvPr id="7" name="Content Placeholder 22"/>
          <p:cNvSpPr txBox="1">
            <a:spLocks/>
          </p:cNvSpPr>
          <p:nvPr/>
        </p:nvSpPr>
        <p:spPr>
          <a:xfrm>
            <a:off x="457200" y="5410200"/>
            <a:ext cx="7762875" cy="1371600"/>
          </a:xfrm>
          <a:prstGeom prst="rect">
            <a:avLst/>
          </a:prstGeom>
        </p:spPr>
        <p:txBody>
          <a:bodyPr/>
          <a:lstStyle/>
          <a:p>
            <a:pPr algn="ctr">
              <a:buNone/>
            </a:pPr>
            <a:r>
              <a:rPr lang="en-US" sz="2000" b="1" dirty="0" smtClean="0">
                <a:solidFill>
                  <a:prstClr val="black"/>
                </a:solidFill>
                <a:latin typeface="Calibri" pitchFamily="34" charset="0"/>
                <a:ea typeface="ＭＳ Ｐゴシック" pitchFamily="34" charset="-128"/>
                <a:cs typeface="Calibri" pitchFamily="34" charset="0"/>
              </a:rPr>
              <a:t>Manuals - 2</a:t>
            </a:r>
          </a:p>
          <a:p>
            <a:pPr algn="ctr">
              <a:buNone/>
            </a:pPr>
            <a:r>
              <a:rPr lang="en-US" sz="2000" b="1" dirty="0" smtClean="0">
                <a:solidFill>
                  <a:prstClr val="black"/>
                </a:solidFill>
                <a:latin typeface="Calibri" pitchFamily="34" charset="0"/>
                <a:ea typeface="ＭＳ Ｐゴシック" pitchFamily="34" charset="-128"/>
                <a:cs typeface="Calibri" pitchFamily="34" charset="0"/>
              </a:rPr>
              <a:t>Excel File (.</a:t>
            </a:r>
            <a:r>
              <a:rPr lang="en-US" sz="2000" b="1" dirty="0" err="1" smtClean="0">
                <a:solidFill>
                  <a:prstClr val="black"/>
                </a:solidFill>
                <a:latin typeface="Calibri" pitchFamily="34" charset="0"/>
                <a:ea typeface="ＭＳ Ｐゴシック" pitchFamily="34" charset="-128"/>
                <a:cs typeface="Calibri" pitchFamily="34" charset="0"/>
              </a:rPr>
              <a:t>xlsm</a:t>
            </a:r>
            <a:r>
              <a:rPr lang="en-US" sz="2000" b="1" dirty="0" smtClean="0">
                <a:solidFill>
                  <a:prstClr val="black"/>
                </a:solidFill>
                <a:latin typeface="Calibri" pitchFamily="34" charset="0"/>
                <a:ea typeface="ＭＳ Ｐゴシック" pitchFamily="34" charset="-128"/>
                <a:cs typeface="Calibri" pitchFamily="34" charset="0"/>
              </a:rPr>
              <a:t>) - 1</a:t>
            </a:r>
            <a:endParaRPr lang="en-US" sz="2000" b="1" dirty="0" smtClean="0">
              <a:latin typeface="Calibri" pitchFamily="34" charset="0"/>
              <a:cs typeface="Calibri" pitchFamily="34" charset="0"/>
            </a:endParaRPr>
          </a:p>
          <a:p>
            <a:pPr algn="ctr">
              <a:buNone/>
            </a:pPr>
            <a:r>
              <a:rPr lang="en-US" sz="2000" b="1" dirty="0" smtClean="0">
                <a:latin typeface="Calibri" pitchFamily="34" charset="0"/>
                <a:cs typeface="Calibri" pitchFamily="34" charset="0"/>
              </a:rPr>
              <a:t>Tools - 3</a:t>
            </a:r>
          </a:p>
          <a:p>
            <a:pPr algn="ctr">
              <a:buNone/>
            </a:pPr>
            <a:r>
              <a:rPr lang="en-US" sz="2000" b="1" dirty="0" smtClean="0">
                <a:latin typeface="Calibri" pitchFamily="34" charset="0"/>
                <a:cs typeface="Calibri" pitchFamily="34" charset="0"/>
              </a:rPr>
              <a:t>Country Level Default Values</a:t>
            </a:r>
          </a:p>
        </p:txBody>
      </p:sp>
      <p:sp>
        <p:nvSpPr>
          <p:cNvPr id="8" name="Title 1"/>
          <p:cNvSpPr>
            <a:spLocks noGrp="1"/>
          </p:cNvSpPr>
          <p:nvPr>
            <p:ph type="title"/>
          </p:nvPr>
        </p:nvSpPr>
        <p:spPr>
          <a:xfrm>
            <a:off x="457200" y="0"/>
            <a:ext cx="7715250" cy="1143000"/>
          </a:xfrm>
        </p:spPr>
        <p:txBody>
          <a:bodyPr/>
          <a:lstStyle/>
          <a:p>
            <a:pPr algn="ctr" eaLnBrk="1" hangingPunct="1"/>
            <a:r>
              <a:rPr lang="en-GB" sz="2600" dirty="0" err="1" smtClean="0">
                <a:latin typeface="Calibri" pitchFamily="34" charset="0"/>
                <a:ea typeface="ＭＳ Ｐゴシック" pitchFamily="34" charset="-128"/>
              </a:rPr>
              <a:t>Woodfuel</a:t>
            </a:r>
            <a:r>
              <a:rPr lang="en-GB" sz="2600" dirty="0" smtClean="0">
                <a:latin typeface="Calibri" pitchFamily="34" charset="0"/>
                <a:ea typeface="ＭＳ Ｐゴシック" pitchFamily="34" charset="-128"/>
              </a:rPr>
              <a:t> and Wood Residues Component - Structure</a:t>
            </a:r>
          </a:p>
        </p:txBody>
      </p:sp>
    </p:spTree>
    <p:extLst>
      <p:ext uri="{BB962C8B-B14F-4D97-AF65-F5344CB8AC3E}">
        <p14:creationId xmlns:p14="http://schemas.microsoft.com/office/powerpoint/2010/main" val="42602224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Title 11"/>
          <p:cNvSpPr>
            <a:spLocks noGrp="1"/>
          </p:cNvSpPr>
          <p:nvPr>
            <p:ph type="title"/>
          </p:nvPr>
        </p:nvSpPr>
        <p:spPr>
          <a:xfrm>
            <a:off x="0" y="293687"/>
            <a:ext cx="8382000" cy="849313"/>
          </a:xfrm>
        </p:spPr>
        <p:txBody>
          <a:bodyPr/>
          <a:lstStyle/>
          <a:p>
            <a:pPr algn="ctr"/>
            <a:r>
              <a:rPr lang="en-GB" dirty="0">
                <a:ea typeface="ＭＳ Ｐゴシック" pitchFamily="34" charset="-128"/>
              </a:rPr>
              <a:t>Country level support and Evidence</a:t>
            </a:r>
            <a:r>
              <a:rPr lang="en-GB" dirty="0" smtClean="0">
                <a:ea typeface="ＭＳ Ｐゴシック" pitchFamily="34" charset="-128"/>
              </a:rPr>
              <a:t>:</a:t>
            </a:r>
            <a:r>
              <a:rPr lang="en-GB" sz="2400" dirty="0" smtClean="0">
                <a:ea typeface="ＭＳ Ｐゴシック" pitchFamily="34" charset="-128"/>
              </a:rPr>
              <a:t/>
            </a:r>
            <a:br>
              <a:rPr lang="en-GB" sz="2400" dirty="0" smtClean="0">
                <a:ea typeface="ＭＳ Ｐゴシック" pitchFamily="34" charset="-128"/>
              </a:rPr>
            </a:br>
            <a:r>
              <a:rPr lang="en-GB" sz="2400" dirty="0" smtClean="0">
                <a:ea typeface="ＭＳ Ｐゴシック" pitchFamily="34" charset="-128"/>
              </a:rPr>
              <a:t>BEFS Approach (contd.)</a:t>
            </a:r>
            <a:endParaRPr lang="en-US" sz="3200" dirty="0" smtClean="0">
              <a:latin typeface="Calibri" pitchFamily="34" charset="0"/>
              <a:ea typeface="ＭＳ Ｐゴシック" pitchFamily="34" charset="-128"/>
            </a:endParaRPr>
          </a:p>
        </p:txBody>
      </p:sp>
      <p:sp>
        <p:nvSpPr>
          <p:cNvPr id="2" name="Rectangular Callout 1"/>
          <p:cNvSpPr/>
          <p:nvPr/>
        </p:nvSpPr>
        <p:spPr>
          <a:xfrm rot="16200000">
            <a:off x="-330200" y="3200261"/>
            <a:ext cx="3095625" cy="1368425"/>
          </a:xfrm>
          <a:prstGeom prst="wedgeRectCallout">
            <a:avLst/>
          </a:prstGeom>
          <a:solidFill>
            <a:schemeClr val="accent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en-US" sz="2000" b="1" dirty="0"/>
              <a:t>Scoping</a:t>
            </a:r>
          </a:p>
        </p:txBody>
      </p:sp>
      <p:sp>
        <p:nvSpPr>
          <p:cNvPr id="10" name="Snip Same Side Corner Rectangle 9"/>
          <p:cNvSpPr/>
          <p:nvPr/>
        </p:nvSpPr>
        <p:spPr>
          <a:xfrm rot="5400000">
            <a:off x="3908775" y="-1848525"/>
            <a:ext cx="324036" cy="7074786"/>
          </a:xfrm>
          <a:prstGeom prst="snip2Same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en-US" sz="2000" dirty="0"/>
              <a:t>Stakeholder Dialogue and Capacity Building</a:t>
            </a:r>
          </a:p>
        </p:txBody>
      </p:sp>
      <p:sp>
        <p:nvSpPr>
          <p:cNvPr id="3" name="Rectangle 2"/>
          <p:cNvSpPr/>
          <p:nvPr/>
        </p:nvSpPr>
        <p:spPr>
          <a:xfrm>
            <a:off x="2209800" y="1971794"/>
            <a:ext cx="5715000" cy="3816429"/>
          </a:xfrm>
          <a:prstGeom prst="rect">
            <a:avLst/>
          </a:prstGeom>
        </p:spPr>
        <p:txBody>
          <a:bodyPr wrap="square">
            <a:spAutoFit/>
          </a:bodyPr>
          <a:lstStyle/>
          <a:p>
            <a:pPr marL="457200" indent="-457200">
              <a:buFont typeface="Arial" panose="020B0604020202020204" pitchFamily="34" charset="0"/>
              <a:buChar char="•"/>
            </a:pPr>
            <a:r>
              <a:rPr lang="en-US" sz="2400" dirty="0">
                <a:latin typeface="Centaur" panose="02030504050205020304" pitchFamily="18" charset="0"/>
              </a:rPr>
              <a:t>Establish/work with existing inter- ministerial working group</a:t>
            </a:r>
          </a:p>
          <a:p>
            <a:pPr marL="457200" indent="-457200">
              <a:buFont typeface="Arial" panose="020B0604020202020204" pitchFamily="34" charset="0"/>
              <a:buChar char="•"/>
            </a:pPr>
            <a:r>
              <a:rPr lang="en-US" sz="2400" dirty="0" smtClean="0">
                <a:latin typeface="Centaur" panose="02030504050205020304" pitchFamily="18" charset="0"/>
              </a:rPr>
              <a:t>Country review: </a:t>
            </a:r>
            <a:r>
              <a:rPr lang="en-US" sz="2000" dirty="0" smtClean="0">
                <a:latin typeface="Centaur" panose="02030504050205020304" pitchFamily="18" charset="0"/>
              </a:rPr>
              <a:t>stakeholder mapping, </a:t>
            </a:r>
            <a:r>
              <a:rPr lang="en-US" sz="2000" dirty="0">
                <a:latin typeface="Centaur" panose="02030504050205020304" pitchFamily="18" charset="0"/>
              </a:rPr>
              <a:t>agriculture, energy, food security, environment context </a:t>
            </a:r>
            <a:r>
              <a:rPr lang="en-US" sz="2000" dirty="0" smtClean="0">
                <a:latin typeface="Centaur" panose="02030504050205020304" pitchFamily="18" charset="0"/>
              </a:rPr>
              <a:t>etc.</a:t>
            </a:r>
          </a:p>
          <a:p>
            <a:endParaRPr lang="en-US" sz="1000" dirty="0">
              <a:latin typeface="Centaur" panose="02030504050205020304" pitchFamily="18" charset="0"/>
            </a:endParaRPr>
          </a:p>
          <a:p>
            <a:pPr marL="457200" indent="-457200">
              <a:buFont typeface="Arial" panose="020B0604020202020204" pitchFamily="34" charset="0"/>
              <a:buChar char="•"/>
            </a:pPr>
            <a:r>
              <a:rPr lang="en-US" sz="2400" dirty="0">
                <a:latin typeface="Centaur" panose="02030504050205020304" pitchFamily="18" charset="0"/>
              </a:rPr>
              <a:t>Identification </a:t>
            </a:r>
            <a:r>
              <a:rPr lang="en-US" sz="2400" dirty="0" smtClean="0">
                <a:latin typeface="Centaur" panose="02030504050205020304" pitchFamily="18" charset="0"/>
              </a:rPr>
              <a:t>of </a:t>
            </a:r>
            <a:r>
              <a:rPr lang="en-US" sz="2400" dirty="0">
                <a:latin typeface="Centaur" panose="02030504050205020304" pitchFamily="18" charset="0"/>
              </a:rPr>
              <a:t>country needs, focus areas, </a:t>
            </a:r>
            <a:r>
              <a:rPr lang="en-US" sz="2400" dirty="0" smtClean="0">
                <a:latin typeface="Centaur" panose="02030504050205020304" pitchFamily="18" charset="0"/>
              </a:rPr>
              <a:t>concerns</a:t>
            </a:r>
          </a:p>
          <a:p>
            <a:endParaRPr lang="en-US" sz="1000" dirty="0" smtClean="0">
              <a:latin typeface="Centaur" panose="02030504050205020304" pitchFamily="18" charset="0"/>
            </a:endParaRPr>
          </a:p>
          <a:p>
            <a:pPr marL="457200" indent="-457200">
              <a:buFont typeface="Arial" panose="020B0604020202020204" pitchFamily="34" charset="0"/>
              <a:buChar char="•"/>
            </a:pPr>
            <a:r>
              <a:rPr lang="en-US" sz="2400" dirty="0" smtClean="0">
                <a:latin typeface="Centaur" panose="02030504050205020304" pitchFamily="18" charset="0"/>
              </a:rPr>
              <a:t>Train working group on bioenergy and food security linkages and on the BEFS Approach</a:t>
            </a:r>
          </a:p>
          <a:p>
            <a:endParaRPr lang="en-US" sz="1000" dirty="0">
              <a:latin typeface="Centaur" panose="02030504050205020304" pitchFamily="18" charset="0"/>
            </a:endParaRPr>
          </a:p>
          <a:p>
            <a:pPr marL="457200" indent="-457200">
              <a:buFont typeface="Arial" panose="020B0604020202020204" pitchFamily="34" charset="0"/>
              <a:buChar char="•"/>
            </a:pPr>
            <a:r>
              <a:rPr lang="en-US" sz="2400" dirty="0">
                <a:latin typeface="Centaur" panose="02030504050205020304" pitchFamily="18" charset="0"/>
              </a:rPr>
              <a:t>Definition and agreement of next </a:t>
            </a:r>
            <a:r>
              <a:rPr lang="en-US" sz="2400" dirty="0" smtClean="0">
                <a:latin typeface="Centaur" panose="02030504050205020304" pitchFamily="18" charset="0"/>
              </a:rPr>
              <a:t>steps</a:t>
            </a:r>
            <a:endParaRPr lang="en-GB" sz="2400" dirty="0">
              <a:latin typeface="Centaur" panose="02030504050205020304" pitchFamily="18" charset="0"/>
              <a:cs typeface="Cordia New" pitchFamily="34" charset="-34"/>
            </a:endParaRPr>
          </a:p>
        </p:txBody>
      </p:sp>
    </p:spTree>
    <p:extLst>
      <p:ext uri="{BB962C8B-B14F-4D97-AF65-F5344CB8AC3E}">
        <p14:creationId xmlns:p14="http://schemas.microsoft.com/office/powerpoint/2010/main" val="38855793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Title 11"/>
          <p:cNvSpPr>
            <a:spLocks noGrp="1"/>
          </p:cNvSpPr>
          <p:nvPr>
            <p:ph type="title"/>
          </p:nvPr>
        </p:nvSpPr>
        <p:spPr>
          <a:xfrm>
            <a:off x="0" y="381000"/>
            <a:ext cx="8382000" cy="849313"/>
          </a:xfrm>
        </p:spPr>
        <p:txBody>
          <a:bodyPr/>
          <a:lstStyle/>
          <a:p>
            <a:pPr algn="ctr"/>
            <a:r>
              <a:rPr lang="en-GB" sz="2600" dirty="0" smtClean="0">
                <a:ea typeface="ＭＳ Ｐゴシック" pitchFamily="34" charset="-128"/>
              </a:rPr>
              <a:t> </a:t>
            </a:r>
            <a:r>
              <a:rPr lang="en-GB" sz="3200" dirty="0">
                <a:ea typeface="ＭＳ Ｐゴシック" pitchFamily="34" charset="-128"/>
              </a:rPr>
              <a:t>Country level support and Evidence:</a:t>
            </a:r>
            <a:br>
              <a:rPr lang="en-GB" sz="3200" dirty="0">
                <a:ea typeface="ＭＳ Ｐゴシック" pitchFamily="34" charset="-128"/>
              </a:rPr>
            </a:br>
            <a:r>
              <a:rPr lang="en-GB" dirty="0">
                <a:ea typeface="ＭＳ Ｐゴシック" pitchFamily="34" charset="-128"/>
              </a:rPr>
              <a:t>BEFS Approach (contd.)</a:t>
            </a:r>
            <a:endParaRPr lang="en-US" dirty="0" smtClean="0">
              <a:latin typeface="Calibri" pitchFamily="34" charset="0"/>
              <a:ea typeface="ＭＳ Ｐゴシック" pitchFamily="34" charset="-128"/>
            </a:endParaRPr>
          </a:p>
        </p:txBody>
      </p:sp>
      <p:sp>
        <p:nvSpPr>
          <p:cNvPr id="6" name="Rectangular Callout 5"/>
          <p:cNvSpPr/>
          <p:nvPr/>
        </p:nvSpPr>
        <p:spPr>
          <a:xfrm rot="16200000">
            <a:off x="330364" y="2851149"/>
            <a:ext cx="3095625" cy="1908175"/>
          </a:xfrm>
          <a:prstGeom prst="wedgeRectCallout">
            <a:avLst/>
          </a:prstGeom>
          <a:solidFill>
            <a:schemeClr val="accent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en-US" sz="2000" b="1" dirty="0"/>
              <a:t>Sustainable </a:t>
            </a:r>
          </a:p>
          <a:p>
            <a:pPr algn="ctr">
              <a:defRPr/>
            </a:pPr>
            <a:r>
              <a:rPr lang="en-US" sz="2000" b="1" dirty="0"/>
              <a:t>Bioenergy </a:t>
            </a:r>
          </a:p>
          <a:p>
            <a:pPr algn="ctr">
              <a:defRPr/>
            </a:pPr>
            <a:r>
              <a:rPr lang="en-US" sz="2000" b="1" dirty="0"/>
              <a:t>Assessment</a:t>
            </a:r>
          </a:p>
        </p:txBody>
      </p:sp>
      <p:sp>
        <p:nvSpPr>
          <p:cNvPr id="4" name="TextBox 3"/>
          <p:cNvSpPr txBox="1"/>
          <p:nvPr/>
        </p:nvSpPr>
        <p:spPr>
          <a:xfrm>
            <a:off x="3429000" y="2066298"/>
            <a:ext cx="4876800" cy="3970318"/>
          </a:xfrm>
          <a:prstGeom prst="rect">
            <a:avLst/>
          </a:prstGeom>
          <a:noFill/>
        </p:spPr>
        <p:txBody>
          <a:bodyPr wrap="square" rtlCol="0">
            <a:spAutoFit/>
          </a:bodyPr>
          <a:lstStyle/>
          <a:p>
            <a:pPr marL="342900" indent="-342900">
              <a:buFont typeface="Arial" panose="020B0604020202020204" pitchFamily="34" charset="0"/>
              <a:buChar char="•"/>
            </a:pPr>
            <a:r>
              <a:rPr lang="en-US" dirty="0" smtClean="0">
                <a:latin typeface="Centaur" panose="02030504050205020304" pitchFamily="18" charset="0"/>
              </a:rPr>
              <a:t>Country level evidence as basis for policy formulation process</a:t>
            </a:r>
          </a:p>
          <a:p>
            <a:endParaRPr lang="en-US" dirty="0" smtClean="0">
              <a:latin typeface="Centaur" panose="02030504050205020304" pitchFamily="18" charset="0"/>
            </a:endParaRPr>
          </a:p>
          <a:p>
            <a:pPr marL="342900" indent="-342900">
              <a:buFont typeface="Arial" panose="020B0604020202020204" pitchFamily="34" charset="0"/>
              <a:buChar char="•"/>
            </a:pPr>
            <a:r>
              <a:rPr lang="en-US" dirty="0" smtClean="0">
                <a:latin typeface="Centaur" panose="02030504050205020304" pitchFamily="18" charset="0"/>
              </a:rPr>
              <a:t>Two levels of analysis: initial appraisal followed by in-depth analysis</a:t>
            </a:r>
          </a:p>
          <a:p>
            <a:endParaRPr lang="en-US" dirty="0" smtClean="0">
              <a:latin typeface="Centaur" panose="02030504050205020304" pitchFamily="18" charset="0"/>
            </a:endParaRPr>
          </a:p>
          <a:p>
            <a:pPr marL="342900" indent="-342900">
              <a:buFont typeface="Arial" panose="020B0604020202020204" pitchFamily="34" charset="0"/>
              <a:buChar char="•"/>
            </a:pPr>
            <a:r>
              <a:rPr lang="en-US" dirty="0" smtClean="0">
                <a:latin typeface="Centaur" panose="02030504050205020304" pitchFamily="18" charset="0"/>
              </a:rPr>
              <a:t>Training of assessment methodologies</a:t>
            </a:r>
            <a:endParaRPr lang="en-GB" dirty="0">
              <a:latin typeface="Centaur" panose="02030504050205020304" pitchFamily="18" charset="0"/>
            </a:endParaRPr>
          </a:p>
        </p:txBody>
      </p:sp>
    </p:spTree>
    <p:extLst>
      <p:ext uri="{BB962C8B-B14F-4D97-AF65-F5344CB8AC3E}">
        <p14:creationId xmlns:p14="http://schemas.microsoft.com/office/powerpoint/2010/main" val="31608606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76672"/>
            <a:ext cx="7762875" cy="2448272"/>
          </a:xfrm>
          <a:noFill/>
          <a:ln>
            <a:noFill/>
          </a:ln>
        </p:spPr>
        <p:style>
          <a:lnRef idx="1">
            <a:schemeClr val="accent3"/>
          </a:lnRef>
          <a:fillRef idx="3">
            <a:schemeClr val="accent3"/>
          </a:fillRef>
          <a:effectRef idx="2">
            <a:schemeClr val="accent3"/>
          </a:effectRef>
          <a:fontRef idx="minor">
            <a:schemeClr val="lt1"/>
          </a:fontRef>
        </p:style>
        <p:txBody>
          <a:bodyPr spcFirstLastPara="0" vert="horz" wrap="square" lIns="68580" tIns="68580" rIns="68580" bIns="68580" numCol="1" spcCol="1270" anchor="ctr" anchorCtr="0">
            <a:noAutofit/>
          </a:bodyPr>
          <a:lstStyle/>
          <a:p>
            <a:pPr marL="0" indent="0">
              <a:spcBef>
                <a:spcPct val="50000"/>
              </a:spcBef>
              <a:buNone/>
            </a:pPr>
            <a:r>
              <a:rPr lang="en-US" sz="3200" b="1" i="1" kern="1200" dirty="0" smtClean="0">
                <a:solidFill>
                  <a:schemeClr val="accent1">
                    <a:lumMod val="75000"/>
                  </a:schemeClr>
                </a:solidFill>
                <a:latin typeface="Calibri" pitchFamily="34" charset="0"/>
              </a:rPr>
              <a:t>Food Security</a:t>
            </a:r>
            <a:r>
              <a:rPr lang="en-US" sz="3200" b="1" i="1" kern="1200" dirty="0" smtClean="0">
                <a:solidFill>
                  <a:schemeClr val="accent2"/>
                </a:solidFill>
                <a:latin typeface="Calibri" pitchFamily="34" charset="0"/>
              </a:rPr>
              <a:t>	</a:t>
            </a:r>
          </a:p>
          <a:p>
            <a:pPr marL="0" indent="0">
              <a:spcBef>
                <a:spcPct val="50000"/>
              </a:spcBef>
              <a:buNone/>
            </a:pPr>
            <a:r>
              <a:rPr lang="en-US" sz="2000" i="1" kern="1200" dirty="0" smtClean="0">
                <a:solidFill>
                  <a:schemeClr val="tx1"/>
                </a:solidFill>
                <a:latin typeface="Calibri" pitchFamily="34" charset="0"/>
              </a:rPr>
              <a:t>                                 ….exists when all people, at all times, have physical and economic access to sufficient safe and nutritious food that meets their dietary needs and food preferences for an active and healthy life. </a:t>
            </a:r>
          </a:p>
          <a:p>
            <a:pPr algn="r">
              <a:spcBef>
                <a:spcPct val="50000"/>
              </a:spcBef>
              <a:buNone/>
            </a:pPr>
            <a:r>
              <a:rPr lang="en-US" sz="2000" i="1" kern="1200" dirty="0" smtClean="0">
                <a:solidFill>
                  <a:schemeClr val="tx1"/>
                </a:solidFill>
                <a:latin typeface="Calibri" pitchFamily="34" charset="0"/>
              </a:rPr>
              <a:t>1996 World Food Summit held in Rome</a:t>
            </a:r>
            <a:endParaRPr lang="en-US" sz="3200" b="1" i="1" kern="1200" dirty="0" smtClean="0">
              <a:solidFill>
                <a:schemeClr val="accent2"/>
              </a:solidFill>
              <a:latin typeface="Calibri" pitchFamily="34" charset="0"/>
            </a:endParaRPr>
          </a:p>
        </p:txBody>
      </p:sp>
      <p:sp>
        <p:nvSpPr>
          <p:cNvPr id="5" name="Title 1"/>
          <p:cNvSpPr>
            <a:spLocks noGrp="1"/>
          </p:cNvSpPr>
          <p:nvPr>
            <p:ph type="title"/>
          </p:nvPr>
        </p:nvSpPr>
        <p:spPr>
          <a:xfrm>
            <a:off x="395536" y="3356992"/>
            <a:ext cx="7704905" cy="648072"/>
          </a:xfrm>
        </p:spPr>
        <p:txBody>
          <a:bodyPr/>
          <a:lstStyle/>
          <a:p>
            <a:r>
              <a:rPr lang="en-US" dirty="0" smtClean="0">
                <a:latin typeface="Arial Unicode MS"/>
                <a:ea typeface="Arial Unicode MS"/>
                <a:cs typeface="Arial Unicode MS"/>
                <a:sym typeface="Wingdings"/>
              </a:rPr>
              <a:t></a:t>
            </a:r>
            <a:r>
              <a:rPr lang="en-US" dirty="0" smtClean="0">
                <a:latin typeface="Calibri" pitchFamily="34" charset="0"/>
              </a:rPr>
              <a:t> the 4 dimensions of food security</a:t>
            </a:r>
            <a:endParaRPr lang="en-US" dirty="0">
              <a:latin typeface="Calibri" pitchFamily="34" charset="0"/>
            </a:endParaRPr>
          </a:p>
        </p:txBody>
      </p:sp>
      <p:sp>
        <p:nvSpPr>
          <p:cNvPr id="10" name="TextBox 9"/>
          <p:cNvSpPr txBox="1"/>
          <p:nvPr/>
        </p:nvSpPr>
        <p:spPr>
          <a:xfrm>
            <a:off x="755576" y="4149080"/>
            <a:ext cx="7704856" cy="2462213"/>
          </a:xfrm>
          <a:prstGeom prst="rect">
            <a:avLst/>
          </a:prstGeom>
          <a:noFill/>
        </p:spPr>
        <p:txBody>
          <a:bodyPr wrap="square" rtlCol="0">
            <a:spAutoFit/>
          </a:bodyPr>
          <a:lstStyle/>
          <a:p>
            <a:pPr marL="533400" indent="-355600">
              <a:buFont typeface="Wingdings" pitchFamily="2" charset="2"/>
              <a:buChar char="ü"/>
            </a:pPr>
            <a:r>
              <a:rPr lang="en-US" sz="2200" b="1" dirty="0" smtClean="0">
                <a:solidFill>
                  <a:schemeClr val="accent1">
                    <a:lumMod val="75000"/>
                  </a:schemeClr>
                </a:solidFill>
                <a:latin typeface="Calibri" pitchFamily="34" charset="0"/>
              </a:rPr>
              <a:t>AVAILABILITY</a:t>
            </a:r>
            <a:r>
              <a:rPr lang="en-US" sz="2200" dirty="0" smtClean="0">
                <a:latin typeface="Calibri" pitchFamily="34" charset="0"/>
              </a:rPr>
              <a:t> - Physical AVAILABILITY of food </a:t>
            </a:r>
          </a:p>
          <a:p>
            <a:pPr marL="533400" indent="-355600">
              <a:buFont typeface="Wingdings" pitchFamily="2" charset="2"/>
              <a:buChar char="ü"/>
            </a:pPr>
            <a:endParaRPr lang="en-US" sz="2200" dirty="0" smtClean="0">
              <a:latin typeface="Calibri" pitchFamily="34" charset="0"/>
            </a:endParaRPr>
          </a:p>
          <a:p>
            <a:pPr marL="533400" indent="-355600">
              <a:buFont typeface="Wingdings" pitchFamily="2" charset="2"/>
              <a:buChar char="ü"/>
            </a:pPr>
            <a:r>
              <a:rPr lang="en-US" sz="2200" b="1" dirty="0">
                <a:solidFill>
                  <a:schemeClr val="accent1">
                    <a:lumMod val="75000"/>
                  </a:schemeClr>
                </a:solidFill>
                <a:latin typeface="Calibri" pitchFamily="34" charset="0"/>
              </a:rPr>
              <a:t>ACCESS</a:t>
            </a:r>
            <a:r>
              <a:rPr lang="en-US" sz="2200" dirty="0" smtClean="0">
                <a:latin typeface="Calibri" pitchFamily="34" charset="0"/>
              </a:rPr>
              <a:t> - Economic and physical ACCESS to food</a:t>
            </a:r>
          </a:p>
          <a:p>
            <a:pPr marL="533400" indent="-355600">
              <a:buFont typeface="Wingdings" pitchFamily="2" charset="2"/>
              <a:buChar char="ü"/>
            </a:pPr>
            <a:endParaRPr lang="en-US" sz="2200" dirty="0" smtClean="0">
              <a:latin typeface="Calibri" pitchFamily="34" charset="0"/>
            </a:endParaRPr>
          </a:p>
          <a:p>
            <a:pPr marL="533400" indent="-355600">
              <a:buFont typeface="Wingdings" pitchFamily="2" charset="2"/>
              <a:buChar char="ü"/>
            </a:pPr>
            <a:r>
              <a:rPr lang="en-US" sz="2200" b="1" dirty="0">
                <a:solidFill>
                  <a:schemeClr val="accent1">
                    <a:lumMod val="75000"/>
                  </a:schemeClr>
                </a:solidFill>
                <a:latin typeface="Calibri" pitchFamily="34" charset="0"/>
              </a:rPr>
              <a:t>UTILIZATION </a:t>
            </a:r>
            <a:r>
              <a:rPr lang="en-US" sz="2200" dirty="0" smtClean="0">
                <a:latin typeface="Calibri" pitchFamily="34" charset="0"/>
              </a:rPr>
              <a:t>- Food UTILIZATION</a:t>
            </a:r>
          </a:p>
          <a:p>
            <a:pPr marL="533400" indent="-355600">
              <a:buFont typeface="Wingdings" pitchFamily="2" charset="2"/>
              <a:buChar char="ü"/>
            </a:pPr>
            <a:endParaRPr lang="en-US" sz="2200" dirty="0" smtClean="0">
              <a:latin typeface="Calibri" pitchFamily="34" charset="0"/>
            </a:endParaRPr>
          </a:p>
          <a:p>
            <a:pPr marL="533400" indent="-355600">
              <a:buFont typeface="Wingdings" pitchFamily="2" charset="2"/>
              <a:buChar char="ü"/>
            </a:pPr>
            <a:r>
              <a:rPr lang="en-US" sz="2200" b="1" dirty="0">
                <a:solidFill>
                  <a:schemeClr val="accent1">
                    <a:lumMod val="75000"/>
                  </a:schemeClr>
                </a:solidFill>
                <a:latin typeface="Calibri" pitchFamily="34" charset="0"/>
              </a:rPr>
              <a:t>STABILITY</a:t>
            </a:r>
            <a:r>
              <a:rPr lang="en-US" sz="2200" dirty="0" smtClean="0">
                <a:latin typeface="Calibri" pitchFamily="34" charset="0"/>
              </a:rPr>
              <a:t> - STABILITY of the dimensions</a:t>
            </a:r>
            <a:endParaRPr lang="en-US" sz="2200" dirty="0"/>
          </a:p>
        </p:txBody>
      </p:sp>
    </p:spTree>
    <p:extLst>
      <p:ext uri="{BB962C8B-B14F-4D97-AF65-F5344CB8AC3E}">
        <p14:creationId xmlns:p14="http://schemas.microsoft.com/office/powerpoint/2010/main" val="34523515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20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fade">
                                      <p:cBhvr>
                                        <p:cTn id="27" dur="20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fade">
                                      <p:cBhvr>
                                        <p:cTn id="32" dur="2000"/>
                                        <p:tgtEl>
                                          <p:spTgt spid="1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fade">
                                      <p:cBhvr>
                                        <p:cTn id="37" dur="20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ea typeface="ＭＳ Ｐゴシック" pitchFamily="34" charset="-128"/>
              </a:rPr>
              <a:t>Country level support and Evidence:</a:t>
            </a:r>
            <a:br>
              <a:rPr lang="en-GB" dirty="0">
                <a:ea typeface="ＭＳ Ｐゴシック" pitchFamily="34" charset="-128"/>
              </a:rPr>
            </a:br>
            <a:r>
              <a:rPr lang="en-GB" dirty="0">
                <a:ea typeface="ＭＳ Ｐゴシック" pitchFamily="34" charset="-128"/>
              </a:rPr>
              <a:t>BEFS Approach (contd.)</a:t>
            </a:r>
            <a:endParaRPr lang="es-ES" dirty="0"/>
          </a:p>
        </p:txBody>
      </p:sp>
      <p:sp>
        <p:nvSpPr>
          <p:cNvPr id="8" name="Rectangular Callout 7"/>
          <p:cNvSpPr/>
          <p:nvPr/>
        </p:nvSpPr>
        <p:spPr>
          <a:xfrm rot="16200000">
            <a:off x="-214312" y="2852737"/>
            <a:ext cx="3095624" cy="1905000"/>
          </a:xfrm>
          <a:prstGeom prst="wedgeRectCallout">
            <a:avLst/>
          </a:prstGeom>
          <a:solidFill>
            <a:schemeClr val="accent1">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en-US" sz="2000" b="1" dirty="0"/>
              <a:t>Support to</a:t>
            </a:r>
          </a:p>
          <a:p>
            <a:pPr algn="ctr">
              <a:defRPr/>
            </a:pPr>
            <a:r>
              <a:rPr lang="en-US" sz="2000" b="1" dirty="0"/>
              <a:t> Policy    Formulation</a:t>
            </a:r>
          </a:p>
        </p:txBody>
      </p:sp>
      <p:sp>
        <p:nvSpPr>
          <p:cNvPr id="4" name="TextBox 3"/>
          <p:cNvSpPr txBox="1"/>
          <p:nvPr/>
        </p:nvSpPr>
        <p:spPr>
          <a:xfrm>
            <a:off x="2819400" y="1905000"/>
            <a:ext cx="5334000" cy="3970318"/>
          </a:xfrm>
          <a:prstGeom prst="rect">
            <a:avLst/>
          </a:prstGeom>
          <a:noFill/>
        </p:spPr>
        <p:txBody>
          <a:bodyPr wrap="square" rtlCol="0">
            <a:spAutoFit/>
          </a:bodyPr>
          <a:lstStyle/>
          <a:p>
            <a:pPr marL="342900" indent="-342900">
              <a:buFont typeface="Arial" panose="020B0604020202020204" pitchFamily="34" charset="0"/>
              <a:buChar char="•"/>
            </a:pPr>
            <a:r>
              <a:rPr lang="en-US" dirty="0" smtClean="0">
                <a:latin typeface="Centaur" panose="02030504050205020304" pitchFamily="18" charset="0"/>
              </a:rPr>
              <a:t>Discuss results generated by the BEFS Assessment at both technical and policy levels</a:t>
            </a:r>
          </a:p>
          <a:p>
            <a:endParaRPr lang="en-US" dirty="0" smtClean="0">
              <a:latin typeface="Centaur" panose="02030504050205020304" pitchFamily="18" charset="0"/>
            </a:endParaRPr>
          </a:p>
          <a:p>
            <a:pPr marL="342900" indent="-342900">
              <a:buFont typeface="Arial" panose="020B0604020202020204" pitchFamily="34" charset="0"/>
              <a:buChar char="•"/>
            </a:pPr>
            <a:r>
              <a:rPr lang="en-US" dirty="0" smtClean="0">
                <a:latin typeface="Centaur" panose="02030504050205020304" pitchFamily="18" charset="0"/>
              </a:rPr>
              <a:t>Review of regulatory framework for bioenergy and relevant sectors</a:t>
            </a:r>
          </a:p>
          <a:p>
            <a:pPr marL="342900" indent="-342900">
              <a:buFont typeface="Arial" panose="020B0604020202020204" pitchFamily="34" charset="0"/>
              <a:buChar char="•"/>
            </a:pPr>
            <a:endParaRPr lang="en-US" dirty="0" smtClean="0">
              <a:latin typeface="Centaur" panose="02030504050205020304" pitchFamily="18" charset="0"/>
            </a:endParaRPr>
          </a:p>
          <a:p>
            <a:pPr marL="342900" indent="-342900">
              <a:buFont typeface="Arial" panose="020B0604020202020204" pitchFamily="34" charset="0"/>
              <a:buChar char="•"/>
            </a:pPr>
            <a:r>
              <a:rPr lang="en-US" dirty="0" smtClean="0">
                <a:latin typeface="Centaur" panose="02030504050205020304" pitchFamily="18" charset="0"/>
              </a:rPr>
              <a:t>Support Ministerial and Parliamentary discussions</a:t>
            </a:r>
            <a:endParaRPr lang="es-ES" dirty="0"/>
          </a:p>
        </p:txBody>
      </p:sp>
    </p:spTree>
    <p:extLst>
      <p:ext uri="{BB962C8B-B14F-4D97-AF65-F5344CB8AC3E}">
        <p14:creationId xmlns:p14="http://schemas.microsoft.com/office/powerpoint/2010/main" val="36679252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Title 1"/>
          <p:cNvSpPr>
            <a:spLocks noGrp="1"/>
          </p:cNvSpPr>
          <p:nvPr>
            <p:ph type="title" idx="4294967295"/>
          </p:nvPr>
        </p:nvSpPr>
        <p:spPr>
          <a:xfrm>
            <a:off x="152400" y="152400"/>
            <a:ext cx="88392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GB" sz="3600" dirty="0" smtClean="0">
                <a:latin typeface="Calibri" pitchFamily="34" charset="0"/>
              </a:rPr>
              <a:t>Linkages: </a:t>
            </a:r>
            <a:r>
              <a:rPr lang="en-GB" sz="3600" dirty="0" err="1" smtClean="0">
                <a:latin typeface="Calibri" pitchFamily="34" charset="0"/>
              </a:rPr>
              <a:t>Bioenergy</a:t>
            </a:r>
            <a:r>
              <a:rPr lang="en-GB" sz="3600" dirty="0" smtClean="0">
                <a:latin typeface="Calibri" pitchFamily="34" charset="0"/>
              </a:rPr>
              <a:t> and Food Security</a:t>
            </a:r>
          </a:p>
        </p:txBody>
      </p:sp>
      <p:sp>
        <p:nvSpPr>
          <p:cNvPr id="6" name="Rounded Rectangle 5"/>
          <p:cNvSpPr/>
          <p:nvPr/>
        </p:nvSpPr>
        <p:spPr>
          <a:xfrm>
            <a:off x="990600" y="1600201"/>
            <a:ext cx="3941440" cy="1036712"/>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solidFill>
                  <a:schemeClr val="bg1"/>
                </a:solidFill>
                <a:latin typeface="Calibri" pitchFamily="34" charset="0"/>
              </a:rPr>
              <a:t>Bioenergy</a:t>
            </a:r>
            <a:endParaRPr lang="en-US" dirty="0">
              <a:solidFill>
                <a:schemeClr val="bg1"/>
              </a:solidFill>
              <a:latin typeface="Calibri" pitchFamily="34" charset="0"/>
            </a:endParaRPr>
          </a:p>
        </p:txBody>
      </p:sp>
      <p:sp>
        <p:nvSpPr>
          <p:cNvPr id="7" name="Rounded Rectangle 6"/>
          <p:cNvSpPr/>
          <p:nvPr/>
        </p:nvSpPr>
        <p:spPr>
          <a:xfrm>
            <a:off x="323528" y="3284984"/>
            <a:ext cx="2694880" cy="910977"/>
          </a:xfrm>
          <a:prstGeom prst="roundRect">
            <a:avLst/>
          </a:prstGeom>
          <a:solidFill>
            <a:schemeClr val="tx2">
              <a:lumMod val="75000"/>
            </a:schemeClr>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nchor="ctr"/>
          <a:lstStyle/>
          <a:p>
            <a:pPr algn="ctr" fontAlgn="auto">
              <a:spcBef>
                <a:spcPts val="0"/>
              </a:spcBef>
              <a:spcAft>
                <a:spcPts val="0"/>
              </a:spcAft>
              <a:defRPr/>
            </a:pPr>
            <a:r>
              <a:rPr lang="en-US" sz="2000" b="1" dirty="0" smtClean="0">
                <a:solidFill>
                  <a:schemeClr val="bg1"/>
                </a:solidFill>
                <a:latin typeface="Calibri" pitchFamily="34" charset="0"/>
              </a:rPr>
              <a:t>Food Availability</a:t>
            </a:r>
          </a:p>
          <a:p>
            <a:pPr algn="ctr" fontAlgn="auto">
              <a:spcBef>
                <a:spcPts val="0"/>
              </a:spcBef>
              <a:spcAft>
                <a:spcPts val="0"/>
              </a:spcAft>
              <a:defRPr/>
            </a:pPr>
            <a:r>
              <a:rPr lang="en-US" sz="2000" b="1" dirty="0" smtClean="0">
                <a:solidFill>
                  <a:schemeClr val="bg1"/>
                </a:solidFill>
                <a:latin typeface="Calibri" pitchFamily="34" charset="0"/>
              </a:rPr>
              <a:t>(Supply)</a:t>
            </a:r>
            <a:endParaRPr lang="en-US" sz="2000" b="1" dirty="0">
              <a:solidFill>
                <a:schemeClr val="bg1"/>
              </a:solidFill>
              <a:latin typeface="Calibri" pitchFamily="34" charset="0"/>
            </a:endParaRPr>
          </a:p>
        </p:txBody>
      </p:sp>
      <p:sp>
        <p:nvSpPr>
          <p:cNvPr id="8" name="Rounded Rectangle 7"/>
          <p:cNvSpPr/>
          <p:nvPr/>
        </p:nvSpPr>
        <p:spPr>
          <a:xfrm>
            <a:off x="3573016" y="3284984"/>
            <a:ext cx="2751584" cy="924953"/>
          </a:xfrm>
          <a:prstGeom prst="roundRect">
            <a:avLst/>
          </a:prstGeom>
          <a:solidFill>
            <a:schemeClr val="accent2">
              <a:lumMod val="75000"/>
            </a:schemeClr>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nchor="ctr"/>
          <a:lstStyle/>
          <a:p>
            <a:pPr algn="ctr" fontAlgn="auto">
              <a:spcBef>
                <a:spcPts val="0"/>
              </a:spcBef>
              <a:spcAft>
                <a:spcPts val="0"/>
              </a:spcAft>
              <a:defRPr/>
            </a:pPr>
            <a:r>
              <a:rPr lang="en-US" sz="2000" b="1" dirty="0" smtClean="0">
                <a:solidFill>
                  <a:schemeClr val="bg1"/>
                </a:solidFill>
                <a:latin typeface="Calibri" pitchFamily="34" charset="0"/>
              </a:rPr>
              <a:t>Food Access </a:t>
            </a:r>
            <a:r>
              <a:rPr lang="hr-HR" sz="2000" b="1" dirty="0" smtClean="0">
                <a:solidFill>
                  <a:schemeClr val="bg1"/>
                </a:solidFill>
                <a:latin typeface="Calibri" pitchFamily="34" charset="0"/>
              </a:rPr>
              <a:t/>
            </a:r>
            <a:br>
              <a:rPr lang="hr-HR" sz="2000" b="1" dirty="0" smtClean="0">
                <a:solidFill>
                  <a:schemeClr val="bg1"/>
                </a:solidFill>
                <a:latin typeface="Calibri" pitchFamily="34" charset="0"/>
              </a:rPr>
            </a:br>
            <a:r>
              <a:rPr lang="en-US" sz="2000" b="1" dirty="0" smtClean="0">
                <a:solidFill>
                  <a:schemeClr val="bg1"/>
                </a:solidFill>
                <a:latin typeface="Calibri" pitchFamily="34" charset="0"/>
              </a:rPr>
              <a:t>(Income and prices)</a:t>
            </a:r>
            <a:endParaRPr lang="en-US" sz="2000" b="1" dirty="0">
              <a:solidFill>
                <a:schemeClr val="bg1"/>
              </a:solidFill>
              <a:latin typeface="Calibri" pitchFamily="34" charset="0"/>
            </a:endParaRPr>
          </a:p>
        </p:txBody>
      </p:sp>
      <p:sp>
        <p:nvSpPr>
          <p:cNvPr id="10" name="AutoShape 26"/>
          <p:cNvSpPr>
            <a:spLocks noChangeArrowheads="1"/>
          </p:cNvSpPr>
          <p:nvPr/>
        </p:nvSpPr>
        <p:spPr bwMode="auto">
          <a:xfrm rot="5400000">
            <a:off x="1440656" y="2609701"/>
            <a:ext cx="428625" cy="652463"/>
          </a:xfrm>
          <a:prstGeom prst="rightArrow">
            <a:avLst>
              <a:gd name="adj1" fmla="val 50000"/>
              <a:gd name="adj2" fmla="val 25000"/>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3600">
              <a:solidFill>
                <a:schemeClr val="bg1"/>
              </a:solidFill>
            </a:endParaRPr>
          </a:p>
        </p:txBody>
      </p:sp>
      <p:sp>
        <p:nvSpPr>
          <p:cNvPr id="11" name="AutoShape 26"/>
          <p:cNvSpPr>
            <a:spLocks noChangeArrowheads="1"/>
          </p:cNvSpPr>
          <p:nvPr/>
        </p:nvSpPr>
        <p:spPr bwMode="auto">
          <a:xfrm rot="5400000">
            <a:off x="3693319" y="2597001"/>
            <a:ext cx="428625" cy="652463"/>
          </a:xfrm>
          <a:prstGeom prst="rightArrow">
            <a:avLst>
              <a:gd name="adj1" fmla="val 50000"/>
              <a:gd name="adj2" fmla="val 25000"/>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3600">
              <a:solidFill>
                <a:schemeClr val="bg1"/>
              </a:solidFill>
            </a:endParaRPr>
          </a:p>
        </p:txBody>
      </p:sp>
      <p:sp>
        <p:nvSpPr>
          <p:cNvPr id="12" name="Rounded Rectangle 11"/>
          <p:cNvSpPr/>
          <p:nvPr/>
        </p:nvSpPr>
        <p:spPr>
          <a:xfrm>
            <a:off x="5715000" y="1988840"/>
            <a:ext cx="2438400" cy="792088"/>
          </a:xfrm>
          <a:prstGeom prst="roundRect">
            <a:avLst/>
          </a:prstGeom>
          <a:solidFill>
            <a:schemeClr val="accent1">
              <a:lumMod val="40000"/>
              <a:lumOff val="60000"/>
            </a:schemeClr>
          </a:solidFill>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anchor="ctr"/>
          <a:lstStyle/>
          <a:p>
            <a:pPr algn="ctr" fontAlgn="auto">
              <a:spcBef>
                <a:spcPts val="0"/>
              </a:spcBef>
              <a:spcAft>
                <a:spcPts val="0"/>
              </a:spcAft>
              <a:defRPr/>
            </a:pPr>
            <a:r>
              <a:rPr lang="en-US" sz="2000" b="1" dirty="0" smtClean="0">
                <a:solidFill>
                  <a:schemeClr val="bg1"/>
                </a:solidFill>
                <a:latin typeface="Calibri" pitchFamily="34" charset="0"/>
              </a:rPr>
              <a:t>Food Utilization (Nutrition)</a:t>
            </a:r>
            <a:endParaRPr lang="en-US" sz="2000" b="1" dirty="0">
              <a:solidFill>
                <a:schemeClr val="bg1"/>
              </a:solidFill>
              <a:latin typeface="Calibri" pitchFamily="34" charset="0"/>
            </a:endParaRPr>
          </a:p>
        </p:txBody>
      </p:sp>
      <p:cxnSp>
        <p:nvCxnSpPr>
          <p:cNvPr id="16" name="Elbow Connector 15"/>
          <p:cNvCxnSpPr/>
          <p:nvPr/>
        </p:nvCxnSpPr>
        <p:spPr>
          <a:xfrm>
            <a:off x="4932040" y="1844824"/>
            <a:ext cx="706760" cy="669776"/>
          </a:xfrm>
          <a:prstGeom prst="bentConnector3">
            <a:avLst>
              <a:gd name="adj1" fmla="val 50000"/>
            </a:avLst>
          </a:prstGeom>
          <a:ln>
            <a:solidFill>
              <a:schemeClr val="accent1"/>
            </a:solidFill>
            <a:prstDash val="dash"/>
            <a:tailEnd type="arrow"/>
          </a:ln>
        </p:spPr>
        <p:style>
          <a:lnRef idx="2">
            <a:schemeClr val="accent2"/>
          </a:lnRef>
          <a:fillRef idx="0">
            <a:schemeClr val="accent2"/>
          </a:fillRef>
          <a:effectRef idx="1">
            <a:schemeClr val="accent2"/>
          </a:effectRef>
          <a:fontRef idx="minor">
            <a:schemeClr val="tx1"/>
          </a:fontRef>
        </p:style>
      </p:cxnSp>
      <p:grpSp>
        <p:nvGrpSpPr>
          <p:cNvPr id="13" name="Group 12"/>
          <p:cNvGrpSpPr/>
          <p:nvPr/>
        </p:nvGrpSpPr>
        <p:grpSpPr>
          <a:xfrm>
            <a:off x="755576" y="5301211"/>
            <a:ext cx="7272808" cy="1152128"/>
            <a:chOff x="251520" y="5733256"/>
            <a:chExt cx="6624736" cy="1075319"/>
          </a:xfrm>
        </p:grpSpPr>
        <p:sp>
          <p:nvSpPr>
            <p:cNvPr id="14" name="Rectangle 13"/>
            <p:cNvSpPr/>
            <p:nvPr/>
          </p:nvSpPr>
          <p:spPr bwMode="auto">
            <a:xfrm>
              <a:off x="1403648" y="5805263"/>
              <a:ext cx="5472608" cy="1003312"/>
            </a:xfrm>
            <a:prstGeom prst="rect">
              <a:avLst/>
            </a:prstGeom>
            <a:solidFill>
              <a:schemeClr val="bg1"/>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1" u="none" strike="noStrike" normalizeH="0" baseline="0" dirty="0" smtClean="0">
                  <a:solidFill>
                    <a:schemeClr val="tx1"/>
                  </a:solidFill>
                  <a:latin typeface="Calibri" pitchFamily="34" charset="0"/>
                  <a:ea typeface="Verdana" pitchFamily="34" charset="0"/>
                  <a:cs typeface="Verdana" pitchFamily="34" charset="0"/>
                </a:rPr>
                <a:t>To be defined:</a:t>
              </a:r>
            </a:p>
            <a:p>
              <a:pPr marL="0" marR="0" indent="0" algn="l" defTabSz="914400" rtl="0" eaLnBrk="0" fontAlgn="base" latinLnBrk="0" hangingPunct="0">
                <a:lnSpc>
                  <a:spcPct val="100000"/>
                </a:lnSpc>
                <a:spcBef>
                  <a:spcPct val="0"/>
                </a:spcBef>
                <a:spcAft>
                  <a:spcPct val="0"/>
                </a:spcAft>
                <a:buClrTx/>
                <a:buSzTx/>
                <a:buFontTx/>
                <a:buNone/>
                <a:tabLst/>
              </a:pPr>
              <a:r>
                <a:rPr kumimoji="0" lang="en-US" sz="2000" b="1" u="none" strike="noStrike" normalizeH="0" baseline="0" dirty="0" smtClean="0">
                  <a:solidFill>
                    <a:schemeClr val="accent3">
                      <a:lumMod val="50000"/>
                    </a:schemeClr>
                  </a:solidFill>
                  <a:latin typeface="Calibri" pitchFamily="34" charset="0"/>
                  <a:ea typeface="Verdana" pitchFamily="34" charset="0"/>
                  <a:cs typeface="Verdana" pitchFamily="34" charset="0"/>
                </a:rPr>
                <a:t>Environmental</a:t>
              </a:r>
              <a:r>
                <a:rPr kumimoji="0" lang="en-US" sz="2000" b="1" u="none" strike="noStrike" normalizeH="0" dirty="0" smtClean="0">
                  <a:solidFill>
                    <a:schemeClr val="accent3">
                      <a:lumMod val="50000"/>
                    </a:schemeClr>
                  </a:solidFill>
                  <a:latin typeface="Calibri" pitchFamily="34" charset="0"/>
                  <a:ea typeface="Verdana" pitchFamily="34" charset="0"/>
                  <a:cs typeface="Verdana" pitchFamily="34" charset="0"/>
                </a:rPr>
                <a:t> sustainability</a:t>
              </a:r>
              <a:r>
                <a:rPr kumimoji="0" lang="en-US" sz="2000" b="1" u="none" strike="noStrike" normalizeH="0" dirty="0" smtClean="0">
                  <a:solidFill>
                    <a:schemeClr val="tx1"/>
                  </a:solidFill>
                  <a:latin typeface="Calibri" pitchFamily="34" charset="0"/>
                  <a:ea typeface="Verdana" pitchFamily="34" charset="0"/>
                  <a:cs typeface="Verdana" pitchFamily="34" charset="0"/>
                </a:rPr>
                <a:t>, </a:t>
              </a:r>
              <a:r>
                <a:rPr kumimoji="0" lang="en-US" sz="2000" b="1" u="none" strike="noStrike" normalizeH="0" dirty="0" smtClean="0">
                  <a:solidFill>
                    <a:schemeClr val="accent1">
                      <a:lumMod val="50000"/>
                    </a:schemeClr>
                  </a:solidFill>
                  <a:latin typeface="Calibri" pitchFamily="34" charset="0"/>
                  <a:ea typeface="Verdana" pitchFamily="34" charset="0"/>
                  <a:cs typeface="Verdana" pitchFamily="34" charset="0"/>
                </a:rPr>
                <a:t>social acceptability, </a:t>
              </a:r>
              <a:r>
                <a:rPr kumimoji="0" lang="en-US" sz="2000" b="1" u="none" strike="noStrike" normalizeH="0" dirty="0" smtClean="0">
                  <a:solidFill>
                    <a:schemeClr val="tx1"/>
                  </a:solidFill>
                  <a:latin typeface="Calibri" pitchFamily="34" charset="0"/>
                  <a:ea typeface="Verdana" pitchFamily="34" charset="0"/>
                  <a:cs typeface="Verdana" pitchFamily="34" charset="0"/>
                </a:rPr>
                <a:t/>
              </a:r>
              <a:br>
                <a:rPr kumimoji="0" lang="en-US" sz="2000" b="1" u="none" strike="noStrike" normalizeH="0" dirty="0" smtClean="0">
                  <a:solidFill>
                    <a:schemeClr val="tx1"/>
                  </a:solidFill>
                  <a:latin typeface="Calibri" pitchFamily="34" charset="0"/>
                  <a:ea typeface="Verdana" pitchFamily="34" charset="0"/>
                  <a:cs typeface="Verdana" pitchFamily="34" charset="0"/>
                </a:rPr>
              </a:br>
              <a:r>
                <a:rPr kumimoji="0" lang="en-US" sz="2000" b="1" u="none" strike="noStrike" normalizeH="0" dirty="0" smtClean="0">
                  <a:solidFill>
                    <a:schemeClr val="tx1"/>
                  </a:solidFill>
                  <a:latin typeface="Calibri" pitchFamily="34" charset="0"/>
                  <a:ea typeface="Verdana" pitchFamily="34" charset="0"/>
                  <a:cs typeface="Verdana" pitchFamily="34" charset="0"/>
                </a:rPr>
                <a:t>and </a:t>
              </a:r>
              <a:r>
                <a:rPr kumimoji="0" lang="en-US" sz="2000" b="1" u="none" strike="noStrike" normalizeH="0" dirty="0" smtClean="0">
                  <a:solidFill>
                    <a:schemeClr val="accent2"/>
                  </a:solidFill>
                  <a:latin typeface="Calibri" pitchFamily="34" charset="0"/>
                  <a:ea typeface="Verdana" pitchFamily="34" charset="0"/>
                  <a:cs typeface="Verdana" pitchFamily="34" charset="0"/>
                </a:rPr>
                <a:t>economic viability </a:t>
              </a:r>
              <a:r>
                <a:rPr kumimoji="0" lang="en-US" sz="2000" b="1" u="none" strike="noStrike" normalizeH="0" dirty="0" smtClean="0">
                  <a:solidFill>
                    <a:schemeClr val="tx1"/>
                  </a:solidFill>
                  <a:latin typeface="Calibri" pitchFamily="34" charset="0"/>
                  <a:ea typeface="Verdana" pitchFamily="34" charset="0"/>
                  <a:cs typeface="Verdana" pitchFamily="34" charset="0"/>
                </a:rPr>
                <a:t>of the bioenergy sector “setup”</a:t>
              </a:r>
              <a:endParaRPr kumimoji="0" lang="en-US" sz="2000" b="1" u="none" strike="noStrike" normalizeH="0" baseline="0" dirty="0" smtClean="0">
                <a:solidFill>
                  <a:schemeClr val="tx1"/>
                </a:solidFill>
                <a:latin typeface="Calibri" pitchFamily="34" charset="0"/>
                <a:ea typeface="Verdana" pitchFamily="34" charset="0"/>
                <a:cs typeface="Verdana" pitchFamily="34" charset="0"/>
              </a:endParaRPr>
            </a:p>
          </p:txBody>
        </p:sp>
        <p:pic>
          <p:nvPicPr>
            <p:cNvPr id="15" name="Picture 6" descr="http://img.desmotivaciones.es/201112/9418843smbolopositivoynegativodelamano_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1520" y="5733256"/>
              <a:ext cx="1008112" cy="1008112"/>
            </a:xfrm>
            <a:prstGeom prst="rect">
              <a:avLst/>
            </a:prstGeom>
            <a:noFill/>
          </p:spPr>
        </p:pic>
      </p:grpSp>
      <p:sp>
        <p:nvSpPr>
          <p:cNvPr id="17" name="Rectangle 16"/>
          <p:cNvSpPr/>
          <p:nvPr/>
        </p:nvSpPr>
        <p:spPr bwMode="auto">
          <a:xfrm>
            <a:off x="2460844" y="4725144"/>
            <a:ext cx="4991476" cy="576064"/>
          </a:xfrm>
          <a:prstGeom prst="rect">
            <a:avLst/>
          </a:prstGeom>
          <a:solidFill>
            <a:schemeClr val="bg1">
              <a:lumMod val="8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tabLst/>
            </a:pPr>
            <a:r>
              <a:rPr kumimoji="0" lang="en-US" b="1" u="none" strike="noStrike" normalizeH="0" baseline="0" dirty="0" smtClean="0">
                <a:solidFill>
                  <a:schemeClr val="tx1"/>
                </a:solidFill>
                <a:latin typeface="Calibri" pitchFamily="34" charset="0"/>
                <a:ea typeface="Verdana" pitchFamily="34" charset="0"/>
                <a:cs typeface="Verdana" pitchFamily="34" charset="0"/>
              </a:rPr>
              <a:t>Which </a:t>
            </a:r>
            <a:r>
              <a:rPr lang="en-US" b="1" dirty="0" smtClean="0">
                <a:solidFill>
                  <a:schemeClr val="tx1"/>
                </a:solidFill>
                <a:latin typeface="Calibri" pitchFamily="34" charset="0"/>
                <a:ea typeface="Verdana" pitchFamily="34" charset="0"/>
                <a:cs typeface="Verdana" pitchFamily="34" charset="0"/>
              </a:rPr>
              <a:t>options might be viable? </a:t>
            </a:r>
            <a:endParaRPr kumimoji="0" lang="en-US" b="1" u="none" strike="noStrike" normalizeH="0" baseline="0" dirty="0" smtClean="0">
              <a:solidFill>
                <a:schemeClr val="tx1"/>
              </a:solidFill>
              <a:latin typeface="Calibri" pitchFamily="34" charset="0"/>
              <a:ea typeface="Verdana" pitchFamily="34" charset="0"/>
              <a:cs typeface="Verdana" pitchFamily="34" charset="0"/>
            </a:endParaRPr>
          </a:p>
        </p:txBody>
      </p:sp>
    </p:spTree>
    <p:extLst>
      <p:ext uri="{BB962C8B-B14F-4D97-AF65-F5344CB8AC3E}">
        <p14:creationId xmlns:p14="http://schemas.microsoft.com/office/powerpoint/2010/main" val="5823338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P spid="12"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1"/>
          <p:cNvSpPr>
            <a:spLocks noGrp="1"/>
          </p:cNvSpPr>
          <p:nvPr>
            <p:ph type="title"/>
          </p:nvPr>
        </p:nvSpPr>
        <p:spPr>
          <a:xfrm>
            <a:off x="0" y="76200"/>
            <a:ext cx="8458200" cy="1210146"/>
          </a:xfr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GB" sz="3200" dirty="0" err="1" smtClean="0">
                <a:ea typeface="ＭＳ Ｐゴシック" pitchFamily="34" charset="-128"/>
              </a:rPr>
              <a:t>FAO’s</a:t>
            </a:r>
            <a:r>
              <a:rPr lang="en-GB" sz="3200" dirty="0" smtClean="0">
                <a:ea typeface="ＭＳ Ｐゴシック" pitchFamily="34" charset="-128"/>
              </a:rPr>
              <a:t> Bioenergy and Food Security </a:t>
            </a:r>
            <a:br>
              <a:rPr lang="en-GB" sz="3200" dirty="0" smtClean="0">
                <a:ea typeface="ＭＳ Ｐゴシック" pitchFamily="34" charset="-128"/>
              </a:rPr>
            </a:br>
            <a:r>
              <a:rPr lang="en-GB" sz="3200" dirty="0" smtClean="0">
                <a:ea typeface="ＭＳ Ｐゴシック" pitchFamily="34" charset="-128"/>
              </a:rPr>
              <a:t>(BEFS) Approach</a:t>
            </a:r>
            <a:endParaRPr lang="en-US" sz="3200" dirty="0" smtClean="0">
              <a:ea typeface="ＭＳ Ｐゴシック" pitchFamily="34" charset="-128"/>
            </a:endParaRPr>
          </a:p>
        </p:txBody>
      </p:sp>
      <p:sp>
        <p:nvSpPr>
          <p:cNvPr id="5" name="Content Placeholder 4"/>
          <p:cNvSpPr>
            <a:spLocks noGrp="1"/>
          </p:cNvSpPr>
          <p:nvPr>
            <p:ph idx="1"/>
          </p:nvPr>
        </p:nvSpPr>
        <p:spPr>
          <a:xfrm>
            <a:off x="457200" y="1447800"/>
            <a:ext cx="7543801" cy="1430053"/>
          </a:xfrm>
        </p:spPr>
        <p:txBody>
          <a:bodyPr/>
          <a:lstStyle/>
          <a:p>
            <a:r>
              <a:rPr lang="en-US" sz="2000" dirty="0">
                <a:latin typeface="+mj-lt"/>
              </a:rPr>
              <a:t>Assisting </a:t>
            </a:r>
            <a:r>
              <a:rPr lang="en-US" sz="2000" dirty="0" smtClean="0">
                <a:latin typeface="+mj-lt"/>
              </a:rPr>
              <a:t>countries with </a:t>
            </a:r>
            <a:r>
              <a:rPr lang="en-US" sz="2000" dirty="0">
                <a:latin typeface="+mj-lt"/>
              </a:rPr>
              <a:t>the development of a sustainable, food secure bioenergy </a:t>
            </a:r>
            <a:r>
              <a:rPr lang="en-US" sz="2000" dirty="0" smtClean="0">
                <a:latin typeface="+mj-lt"/>
              </a:rPr>
              <a:t>sector that integrates the agricultural sector</a:t>
            </a:r>
            <a:endParaRPr lang="en-US" sz="2000" dirty="0">
              <a:latin typeface="+mj-lt"/>
            </a:endParaRPr>
          </a:p>
          <a:p>
            <a:r>
              <a:rPr lang="en-US" sz="2000" dirty="0" smtClean="0">
                <a:latin typeface="+mj-lt"/>
              </a:rPr>
              <a:t>Six </a:t>
            </a:r>
            <a:r>
              <a:rPr lang="en-US" sz="2000" dirty="0">
                <a:latin typeface="+mj-lt"/>
              </a:rPr>
              <a:t>areas of </a:t>
            </a:r>
            <a:r>
              <a:rPr lang="en-US" sz="2000" dirty="0" smtClean="0">
                <a:latin typeface="+mj-lt"/>
              </a:rPr>
              <a:t>support</a:t>
            </a:r>
            <a:endParaRPr lang="en-GB" sz="2000" dirty="0">
              <a:latin typeface="+mj-lt"/>
            </a:endParaRPr>
          </a:p>
        </p:txBody>
      </p:sp>
      <p:grpSp>
        <p:nvGrpSpPr>
          <p:cNvPr id="4" name="Group 3"/>
          <p:cNvGrpSpPr/>
          <p:nvPr/>
        </p:nvGrpSpPr>
        <p:grpSpPr>
          <a:xfrm>
            <a:off x="770935" y="3069964"/>
            <a:ext cx="7230065" cy="3635636"/>
            <a:chOff x="726310" y="2060848"/>
            <a:chExt cx="7230065" cy="3635636"/>
          </a:xfrm>
        </p:grpSpPr>
        <p:sp>
          <p:nvSpPr>
            <p:cNvPr id="8" name="Rectangular Callout 7"/>
            <p:cNvSpPr/>
            <p:nvPr/>
          </p:nvSpPr>
          <p:spPr>
            <a:xfrm rot="16200000">
              <a:off x="5292040" y="2875288"/>
              <a:ext cx="2661583" cy="1900787"/>
            </a:xfrm>
            <a:prstGeom prst="wedgeRectCallout">
              <a:avLst/>
            </a:prstGeom>
            <a:solidFill>
              <a:schemeClr val="accent1">
                <a:lumMod val="40000"/>
                <a:lumOff val="6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en-US" sz="2000" b="1" dirty="0">
                  <a:solidFill>
                    <a:prstClr val="white">
                      <a:lumMod val="50000"/>
                    </a:prstClr>
                  </a:solidFill>
                  <a:latin typeface="Calibri" pitchFamily="34" charset="0"/>
                </a:rPr>
                <a:t>Impact Monitoring, Evaluation and Response</a:t>
              </a:r>
            </a:p>
          </p:txBody>
        </p:sp>
        <p:sp>
          <p:nvSpPr>
            <p:cNvPr id="7" name="Rectangular Callout 6"/>
            <p:cNvSpPr/>
            <p:nvPr/>
          </p:nvSpPr>
          <p:spPr>
            <a:xfrm rot="16200000">
              <a:off x="3449475" y="2946232"/>
              <a:ext cx="2661583" cy="1758902"/>
            </a:xfrm>
            <a:prstGeom prst="wedgeRectCallout">
              <a:avLst/>
            </a:prstGeom>
            <a:solidFill>
              <a:schemeClr val="accent1">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en-US" sz="2000" b="1" dirty="0">
                  <a:solidFill>
                    <a:prstClr val="white"/>
                  </a:solidFill>
                  <a:latin typeface="Calibri" pitchFamily="34" charset="0"/>
                </a:rPr>
                <a:t>Support to</a:t>
              </a:r>
            </a:p>
            <a:p>
              <a:pPr algn="ctr">
                <a:defRPr/>
              </a:pPr>
              <a:r>
                <a:rPr lang="en-US" sz="2000" b="1" dirty="0">
                  <a:solidFill>
                    <a:prstClr val="white"/>
                  </a:solidFill>
                  <a:latin typeface="Calibri" pitchFamily="34" charset="0"/>
                </a:rPr>
                <a:t> Policy    Formulation</a:t>
              </a:r>
            </a:p>
          </p:txBody>
        </p:sp>
        <p:sp>
          <p:nvSpPr>
            <p:cNvPr id="6" name="Rectangular Callout 5"/>
            <p:cNvSpPr/>
            <p:nvPr/>
          </p:nvSpPr>
          <p:spPr>
            <a:xfrm rot="16200000">
              <a:off x="1622398" y="2881081"/>
              <a:ext cx="2661583" cy="1889202"/>
            </a:xfrm>
            <a:prstGeom prst="wedgeRectCallout">
              <a:avLst/>
            </a:prstGeom>
            <a:solidFill>
              <a:schemeClr val="accent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en-US" sz="2000" b="1" dirty="0">
                  <a:solidFill>
                    <a:prstClr val="white"/>
                  </a:solidFill>
                  <a:latin typeface="Calibri" pitchFamily="34" charset="0"/>
                </a:rPr>
                <a:t>Sustainable </a:t>
              </a:r>
            </a:p>
            <a:p>
              <a:pPr algn="ctr">
                <a:defRPr/>
              </a:pPr>
              <a:r>
                <a:rPr lang="en-US" sz="2000" b="1" dirty="0">
                  <a:solidFill>
                    <a:prstClr val="white"/>
                  </a:solidFill>
                  <a:latin typeface="Calibri" pitchFamily="34" charset="0"/>
                </a:rPr>
                <a:t>Bioenergy </a:t>
              </a:r>
            </a:p>
            <a:p>
              <a:pPr algn="ctr">
                <a:defRPr/>
              </a:pPr>
              <a:r>
                <a:rPr lang="en-US" sz="2000" b="1" dirty="0">
                  <a:solidFill>
                    <a:prstClr val="white"/>
                  </a:solidFill>
                  <a:latin typeface="Calibri" pitchFamily="34" charset="0"/>
                </a:rPr>
                <a:t>Assessment</a:t>
              </a:r>
            </a:p>
          </p:txBody>
        </p:sp>
        <p:sp>
          <p:nvSpPr>
            <p:cNvPr id="2" name="Rectangular Callout 1"/>
            <p:cNvSpPr/>
            <p:nvPr/>
          </p:nvSpPr>
          <p:spPr>
            <a:xfrm rot="16200000">
              <a:off x="36658" y="3184544"/>
              <a:ext cx="2661583" cy="1282277"/>
            </a:xfrm>
            <a:prstGeom prst="wedgeRectCallout">
              <a:avLst/>
            </a:prstGeom>
            <a:solidFill>
              <a:schemeClr val="accent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en-US" sz="2000" b="1" dirty="0">
                  <a:solidFill>
                    <a:prstClr val="white"/>
                  </a:solidFill>
                  <a:latin typeface="Calibri" pitchFamily="34" charset="0"/>
                </a:rPr>
                <a:t>Scoping</a:t>
              </a:r>
            </a:p>
          </p:txBody>
        </p:sp>
        <p:sp>
          <p:nvSpPr>
            <p:cNvPr id="10" name="Snip Same Side Corner Rectangle 9"/>
            <p:cNvSpPr/>
            <p:nvPr/>
          </p:nvSpPr>
          <p:spPr>
            <a:xfrm rot="5400000">
              <a:off x="3974462" y="-1187303"/>
              <a:ext cx="278602" cy="6774904"/>
            </a:xfrm>
            <a:prstGeom prst="snip2Same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en-US" sz="2000" dirty="0">
                  <a:solidFill>
                    <a:prstClr val="white"/>
                  </a:solidFill>
                  <a:latin typeface="Calibri" pitchFamily="34" charset="0"/>
                </a:rPr>
                <a:t>Stakeholder Dialogue and Capacity Building</a:t>
              </a:r>
            </a:p>
          </p:txBody>
        </p:sp>
        <p:sp>
          <p:nvSpPr>
            <p:cNvPr id="3" name="Snip Same Side Corner Rectangle 2"/>
            <p:cNvSpPr/>
            <p:nvPr/>
          </p:nvSpPr>
          <p:spPr>
            <a:xfrm rot="5400000">
              <a:off x="4179325" y="1919433"/>
              <a:ext cx="324036" cy="7230065"/>
            </a:xfrm>
            <a:prstGeom prst="snip2Same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en-US" sz="2000" dirty="0">
                  <a:solidFill>
                    <a:prstClr val="white"/>
                  </a:solidFill>
                  <a:latin typeface="Calibri" pitchFamily="34" charset="0"/>
                </a:rPr>
                <a:t>Risk Prevention, Management and Investment Screening</a:t>
              </a:r>
            </a:p>
          </p:txBody>
        </p:sp>
      </p:grpSp>
      <p:sp>
        <p:nvSpPr>
          <p:cNvPr id="12" name="Rounded Rectangle 11"/>
          <p:cNvSpPr/>
          <p:nvPr/>
        </p:nvSpPr>
        <p:spPr bwMode="auto">
          <a:xfrm>
            <a:off x="3243461" y="3356992"/>
            <a:ext cx="4300339" cy="681608"/>
          </a:xfrm>
          <a:prstGeom prst="roundRect">
            <a:avLst/>
          </a:prstGeom>
          <a:solidFill>
            <a:schemeClr val="accent1">
              <a:lumMod val="50000"/>
            </a:schemeClr>
          </a:solid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700" dirty="0">
              <a:solidFill>
                <a:prstClr val="white"/>
              </a:solidFill>
              <a:latin typeface="Calibri" pitchFamily="34" charset="0"/>
              <a:ea typeface="ＭＳ Ｐゴシック" pitchFamily="34" charset="-128"/>
            </a:endParaRPr>
          </a:p>
          <a:p>
            <a:pPr lvl="1"/>
            <a:r>
              <a:rPr lang="en-US" sz="2400" dirty="0">
                <a:solidFill>
                  <a:prstClr val="white"/>
                </a:solidFill>
                <a:latin typeface="Calibri" pitchFamily="34" charset="0"/>
                <a:ea typeface="ＭＳ Ｐゴシック" pitchFamily="34" charset="-128"/>
              </a:rPr>
              <a:t>BEFS </a:t>
            </a:r>
            <a:r>
              <a:rPr lang="en-US" sz="2400" b="1" dirty="0">
                <a:solidFill>
                  <a:prstClr val="white"/>
                </a:solidFill>
                <a:latin typeface="Calibri" pitchFamily="34" charset="0"/>
                <a:ea typeface="ＭＳ Ｐゴシック" pitchFamily="34" charset="-128"/>
              </a:rPr>
              <a:t>Rapid </a:t>
            </a:r>
            <a:r>
              <a:rPr lang="en-US" sz="2400" b="1" dirty="0" smtClean="0">
                <a:solidFill>
                  <a:prstClr val="white"/>
                </a:solidFill>
                <a:latin typeface="Calibri" pitchFamily="34" charset="0"/>
                <a:ea typeface="ＭＳ Ｐゴシック" pitchFamily="34" charset="-128"/>
              </a:rPr>
              <a:t>Appraisal</a:t>
            </a:r>
            <a:endParaRPr lang="en-US" sz="2400" b="1" dirty="0">
              <a:solidFill>
                <a:prstClr val="white"/>
              </a:solidFill>
              <a:latin typeface="Calibri" pitchFamily="34" charset="0"/>
              <a:ea typeface="ＭＳ Ｐゴシック" pitchFamily="34" charset="-128"/>
            </a:endParaRPr>
          </a:p>
        </p:txBody>
      </p:sp>
      <p:sp>
        <p:nvSpPr>
          <p:cNvPr id="9" name="Right Arrow 8"/>
          <p:cNvSpPr/>
          <p:nvPr/>
        </p:nvSpPr>
        <p:spPr bwMode="auto">
          <a:xfrm rot="19661394">
            <a:off x="2537455" y="3466571"/>
            <a:ext cx="613437" cy="648072"/>
          </a:xfrm>
          <a:prstGeom prst="rightArrow">
            <a:avLst/>
          </a:prstGeom>
          <a:solidFill>
            <a:schemeClr val="accent1"/>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2400">
              <a:solidFill>
                <a:prstClr val="black"/>
              </a:solidFill>
              <a:latin typeface="Times" pitchFamily="18" charset="0"/>
            </a:endParaRPr>
          </a:p>
        </p:txBody>
      </p:sp>
      <p:sp>
        <p:nvSpPr>
          <p:cNvPr id="13" name="Rounded Rectangle 11"/>
          <p:cNvSpPr/>
          <p:nvPr/>
        </p:nvSpPr>
        <p:spPr bwMode="auto">
          <a:xfrm>
            <a:off x="3276600" y="5565653"/>
            <a:ext cx="4300339" cy="681608"/>
          </a:xfrm>
          <a:prstGeom prst="roundRect">
            <a:avLst/>
          </a:prstGeom>
          <a:solidFill>
            <a:schemeClr val="accent1">
              <a:lumMod val="50000"/>
            </a:schemeClr>
          </a:solid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700" dirty="0">
              <a:solidFill>
                <a:prstClr val="white"/>
              </a:solidFill>
              <a:latin typeface="Calibri" pitchFamily="34" charset="0"/>
              <a:ea typeface="ＭＳ Ｐゴシック" pitchFamily="34" charset="-128"/>
            </a:endParaRPr>
          </a:p>
          <a:p>
            <a:pPr lvl="1"/>
            <a:r>
              <a:rPr lang="en-US" sz="2400" dirty="0">
                <a:solidFill>
                  <a:prstClr val="white"/>
                </a:solidFill>
                <a:latin typeface="Calibri" pitchFamily="34" charset="0"/>
                <a:ea typeface="ＭＳ Ｐゴシック" pitchFamily="34" charset="-128"/>
              </a:rPr>
              <a:t>BEFS </a:t>
            </a:r>
            <a:r>
              <a:rPr lang="en-US" sz="2400" b="1" dirty="0" smtClean="0">
                <a:solidFill>
                  <a:prstClr val="white"/>
                </a:solidFill>
                <a:latin typeface="Calibri" pitchFamily="34" charset="0"/>
                <a:ea typeface="ＭＳ Ｐゴシック" pitchFamily="34" charset="-128"/>
              </a:rPr>
              <a:t>Detailed Analysis</a:t>
            </a:r>
            <a:endParaRPr lang="en-US" sz="2400" b="1" dirty="0">
              <a:solidFill>
                <a:prstClr val="white"/>
              </a:solidFill>
              <a:latin typeface="Calibri" pitchFamily="34" charset="0"/>
              <a:ea typeface="ＭＳ Ｐゴシック" pitchFamily="34" charset="-128"/>
            </a:endParaRPr>
          </a:p>
        </p:txBody>
      </p:sp>
      <p:sp>
        <p:nvSpPr>
          <p:cNvPr id="14" name="Right Arrow 8"/>
          <p:cNvSpPr/>
          <p:nvPr/>
        </p:nvSpPr>
        <p:spPr bwMode="auto">
          <a:xfrm rot="1796557">
            <a:off x="2640813" y="5460304"/>
            <a:ext cx="613437" cy="648072"/>
          </a:xfrm>
          <a:prstGeom prst="rightArrow">
            <a:avLst/>
          </a:prstGeom>
          <a:solidFill>
            <a:schemeClr val="accent1"/>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2400">
              <a:solidFill>
                <a:prstClr val="black"/>
              </a:solidFill>
              <a:latin typeface="Times" pitchFamily="18" charset="0"/>
            </a:endParaRPr>
          </a:p>
        </p:txBody>
      </p:sp>
    </p:spTree>
    <p:extLst>
      <p:ext uri="{BB962C8B-B14F-4D97-AF65-F5344CB8AC3E}">
        <p14:creationId xmlns:p14="http://schemas.microsoft.com/office/powerpoint/2010/main" val="14060200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pPr eaLnBrk="1" hangingPunct="1"/>
            <a:r>
              <a:rPr lang="en-US" altLang="en-US" sz="3200" dirty="0" smtClean="0">
                <a:latin typeface="Calibri" panose="020F0502020204030204" pitchFamily="34" charset="0"/>
                <a:ea typeface="ＭＳ Ｐゴシック" panose="020B0600070205080204" pitchFamily="34" charset="-128"/>
              </a:rPr>
              <a:t>How does BEFS RA account for food security and sustainability?</a:t>
            </a:r>
          </a:p>
        </p:txBody>
      </p:sp>
      <p:sp>
        <p:nvSpPr>
          <p:cNvPr id="3" name="Content Placeholder 2"/>
          <p:cNvSpPr>
            <a:spLocks noGrp="1"/>
          </p:cNvSpPr>
          <p:nvPr>
            <p:ph idx="1"/>
          </p:nvPr>
        </p:nvSpPr>
        <p:spPr>
          <a:xfrm>
            <a:off x="611188" y="1412875"/>
            <a:ext cx="7632700" cy="5257800"/>
          </a:xfrm>
        </p:spPr>
        <p:txBody>
          <a:bodyPr/>
          <a:lstStyle/>
          <a:p>
            <a:pPr>
              <a:spcBef>
                <a:spcPts val="600"/>
              </a:spcBef>
              <a:defRPr/>
            </a:pPr>
            <a:r>
              <a:rPr lang="en-US" sz="2000" b="1" dirty="0" smtClean="0">
                <a:latin typeface="Calibri" pitchFamily="34" charset="0"/>
              </a:rPr>
              <a:t>Food Security</a:t>
            </a:r>
          </a:p>
          <a:p>
            <a:pPr lvl="1">
              <a:spcBef>
                <a:spcPts val="600"/>
              </a:spcBef>
              <a:defRPr/>
            </a:pPr>
            <a:r>
              <a:rPr lang="en-US" sz="2000" dirty="0" smtClean="0">
                <a:latin typeface="Calibri" pitchFamily="34" charset="0"/>
              </a:rPr>
              <a:t>Identify key food staples in the country</a:t>
            </a:r>
          </a:p>
          <a:p>
            <a:pPr lvl="1">
              <a:spcBef>
                <a:spcPts val="600"/>
              </a:spcBef>
              <a:defRPr/>
            </a:pPr>
            <a:r>
              <a:rPr lang="en-US" sz="2000" dirty="0" smtClean="0">
                <a:latin typeface="Calibri" pitchFamily="34" charset="0"/>
              </a:rPr>
              <a:t>Strive for feedstock production that is additional to current uses</a:t>
            </a:r>
            <a:endParaRPr lang="en-US" sz="2000" u="sng" dirty="0" smtClean="0">
              <a:latin typeface="Calibri" pitchFamily="34" charset="0"/>
            </a:endParaRPr>
          </a:p>
          <a:p>
            <a:pPr lvl="1">
              <a:spcBef>
                <a:spcPts val="600"/>
              </a:spcBef>
              <a:defRPr/>
            </a:pPr>
            <a:r>
              <a:rPr lang="en-US" sz="2000" dirty="0" smtClean="0">
                <a:latin typeface="Calibri" pitchFamily="34" charset="0"/>
              </a:rPr>
              <a:t>Consider options for income generation, employment and potential tradeoffs (feedstock level, processing level)</a:t>
            </a:r>
          </a:p>
          <a:p>
            <a:pPr marL="342900" lvl="1" indent="-342900">
              <a:spcBef>
                <a:spcPts val="600"/>
              </a:spcBef>
              <a:buFontTx/>
              <a:buChar char="•"/>
              <a:defRPr/>
            </a:pPr>
            <a:r>
              <a:rPr lang="en-US" sz="2000" b="1" dirty="0" smtClean="0">
                <a:latin typeface="Calibri" pitchFamily="34" charset="0"/>
                <a:cs typeface="+mn-cs"/>
              </a:rPr>
              <a:t>Sustainable use of natural resources</a:t>
            </a:r>
          </a:p>
          <a:p>
            <a:pPr lvl="1">
              <a:spcBef>
                <a:spcPts val="600"/>
              </a:spcBef>
              <a:defRPr/>
            </a:pPr>
            <a:r>
              <a:rPr lang="en-US" sz="2000" dirty="0" smtClean="0">
                <a:latin typeface="Calibri" pitchFamily="34" charset="0"/>
              </a:rPr>
              <a:t>intensification of agricultural production as preferred option</a:t>
            </a:r>
          </a:p>
          <a:p>
            <a:pPr lvl="1">
              <a:spcBef>
                <a:spcPts val="600"/>
              </a:spcBef>
              <a:defRPr/>
            </a:pPr>
            <a:r>
              <a:rPr lang="en-US" sz="2000" dirty="0" smtClean="0">
                <a:latin typeface="Calibri" pitchFamily="34" charset="0"/>
              </a:rPr>
              <a:t>forestland and protected areas excluded</a:t>
            </a:r>
          </a:p>
          <a:p>
            <a:pPr lvl="1">
              <a:spcBef>
                <a:spcPts val="600"/>
              </a:spcBef>
              <a:defRPr/>
            </a:pPr>
            <a:r>
              <a:rPr lang="en-US" sz="2000" dirty="0" smtClean="0">
                <a:latin typeface="Calibri" pitchFamily="34" charset="0"/>
              </a:rPr>
              <a:t>current/planned uses of residues excluded</a:t>
            </a:r>
          </a:p>
          <a:p>
            <a:pPr lvl="1">
              <a:spcBef>
                <a:spcPts val="600"/>
              </a:spcBef>
              <a:defRPr/>
            </a:pPr>
            <a:r>
              <a:rPr lang="en-US" sz="2000" dirty="0" smtClean="0">
                <a:latin typeface="Calibri" pitchFamily="34" charset="0"/>
              </a:rPr>
              <a:t>importance of residues for soil fertility and structure considered </a:t>
            </a:r>
          </a:p>
          <a:p>
            <a:pPr marL="342900" lvl="1" indent="-342900">
              <a:spcBef>
                <a:spcPts val="600"/>
              </a:spcBef>
              <a:buFontTx/>
              <a:buChar char="•"/>
              <a:defRPr/>
            </a:pPr>
            <a:r>
              <a:rPr lang="en-US" sz="2000" b="1" dirty="0" smtClean="0">
                <a:latin typeface="Calibri" pitchFamily="34" charset="0"/>
                <a:cs typeface="+mn-cs"/>
              </a:rPr>
              <a:t>Economic and social sustainability</a:t>
            </a:r>
          </a:p>
          <a:p>
            <a:pPr lvl="1">
              <a:spcBef>
                <a:spcPts val="600"/>
              </a:spcBef>
              <a:defRPr/>
            </a:pPr>
            <a:r>
              <a:rPr lang="en-US" sz="2000" dirty="0" smtClean="0">
                <a:latin typeface="Calibri" pitchFamily="34" charset="0"/>
              </a:rPr>
              <a:t>competitiveness </a:t>
            </a:r>
          </a:p>
          <a:p>
            <a:pPr lvl="1">
              <a:spcBef>
                <a:spcPts val="600"/>
              </a:spcBef>
              <a:defRPr/>
            </a:pPr>
            <a:r>
              <a:rPr lang="en-US" sz="2000" dirty="0" smtClean="0">
                <a:latin typeface="Calibri" pitchFamily="34" charset="0"/>
              </a:rPr>
              <a:t>financial viability</a:t>
            </a:r>
          </a:p>
          <a:p>
            <a:pPr lvl="1">
              <a:spcBef>
                <a:spcPts val="600"/>
              </a:spcBef>
              <a:defRPr/>
            </a:pPr>
            <a:r>
              <a:rPr lang="en-US" sz="2000" dirty="0" err="1" smtClean="0">
                <a:latin typeface="Calibri" pitchFamily="34" charset="0"/>
              </a:rPr>
              <a:t>outgrowers</a:t>
            </a:r>
            <a:r>
              <a:rPr lang="en-US" sz="2000" dirty="0" smtClean="0">
                <a:latin typeface="Calibri" pitchFamily="34" charset="0"/>
              </a:rPr>
              <a:t>’ inclusion</a:t>
            </a:r>
          </a:p>
        </p:txBody>
      </p:sp>
    </p:spTree>
    <p:extLst>
      <p:ext uri="{BB962C8B-B14F-4D97-AF65-F5344CB8AC3E}">
        <p14:creationId xmlns:p14="http://schemas.microsoft.com/office/powerpoint/2010/main" val="3223957859"/>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linds(horizontal)">
                                      <p:cBhvr>
                                        <p:cTn id="30" dur="500"/>
                                        <p:tgtEl>
                                          <p:spTgt spid="3">
                                            <p:txEl>
                                              <p:pRg st="7" end="7"/>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linds(horizontal)">
                                      <p:cBhvr>
                                        <p:cTn id="33" dur="500"/>
                                        <p:tgtEl>
                                          <p:spTgt spid="3">
                                            <p:txEl>
                                              <p:pRg st="8" end="8"/>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blinds(horizontal)">
                                      <p:cBhvr>
                                        <p:cTn id="38" dur="500"/>
                                        <p:tgtEl>
                                          <p:spTgt spid="3">
                                            <p:txEl>
                                              <p:pRg st="9" end="9"/>
                                            </p:txEl>
                                          </p:spTgt>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blinds(horizontal)">
                                      <p:cBhvr>
                                        <p:cTn id="41" dur="500"/>
                                        <p:tgtEl>
                                          <p:spTgt spid="3">
                                            <p:txEl>
                                              <p:pRg st="10" end="10"/>
                                            </p:txEl>
                                          </p:spTgt>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blinds(horizontal)">
                                      <p:cBhvr>
                                        <p:cTn id="44" dur="500"/>
                                        <p:tgtEl>
                                          <p:spTgt spid="3">
                                            <p:txEl>
                                              <p:pRg st="11" end="11"/>
                                            </p:txEl>
                                          </p:spTgt>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blinds(horizontal)">
                                      <p:cBhvr>
                                        <p:cTn id="4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2"/>
          <p:cNvSpPr>
            <a:spLocks noGrp="1"/>
          </p:cNvSpPr>
          <p:nvPr>
            <p:ph type="title" idx="4294967295"/>
          </p:nvPr>
        </p:nvSpPr>
        <p:spPr>
          <a:xfrm>
            <a:off x="621257" y="-39687"/>
            <a:ext cx="7715250" cy="838200"/>
          </a:xfrm>
        </p:spPr>
        <p:txBody>
          <a:bodyPr/>
          <a:lstStyle/>
          <a:p>
            <a:pPr algn="ctr"/>
            <a:r>
              <a:rPr lang="en-US" sz="3200" dirty="0" smtClean="0">
                <a:solidFill>
                  <a:srgbClr val="1C6AB0"/>
                </a:solidFill>
                <a:ea typeface="ＭＳ Ｐゴシック" pitchFamily="34" charset="-128"/>
              </a:rPr>
              <a:t/>
            </a:r>
            <a:br>
              <a:rPr lang="en-US" sz="3200" dirty="0" smtClean="0">
                <a:solidFill>
                  <a:srgbClr val="1C6AB0"/>
                </a:solidFill>
                <a:ea typeface="ＭＳ Ｐゴシック" pitchFamily="34" charset="-128"/>
              </a:rPr>
            </a:br>
            <a:r>
              <a:rPr lang="en-US" sz="3200" dirty="0" smtClean="0">
                <a:latin typeface="Calibri" pitchFamily="34" charset="0"/>
                <a:ea typeface="ＭＳ Ｐゴシック" pitchFamily="34" charset="-128"/>
              </a:rPr>
              <a:t>The BEFS Rapid Appraisal</a:t>
            </a:r>
          </a:p>
        </p:txBody>
      </p:sp>
      <p:pic>
        <p:nvPicPr>
          <p:cNvPr id="11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5800" y="1008856"/>
            <a:ext cx="7472647" cy="561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ángulo 1"/>
          <p:cNvSpPr/>
          <p:nvPr/>
        </p:nvSpPr>
        <p:spPr bwMode="auto">
          <a:xfrm>
            <a:off x="597252" y="5844250"/>
            <a:ext cx="7649742" cy="609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5" name="Rectángulo 4"/>
          <p:cNvSpPr/>
          <p:nvPr/>
        </p:nvSpPr>
        <p:spPr bwMode="auto">
          <a:xfrm>
            <a:off x="726423" y="1597818"/>
            <a:ext cx="7391400" cy="5029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6" name="Rectángulo 5"/>
          <p:cNvSpPr/>
          <p:nvPr/>
        </p:nvSpPr>
        <p:spPr bwMode="auto">
          <a:xfrm>
            <a:off x="692552" y="2971799"/>
            <a:ext cx="7649742" cy="3505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Tree>
    <p:extLst>
      <p:ext uri="{BB962C8B-B14F-4D97-AF65-F5344CB8AC3E}">
        <p14:creationId xmlns:p14="http://schemas.microsoft.com/office/powerpoint/2010/main" val="4017538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P spid="5" grpId="1" animBg="1"/>
      <p:bldP spid="6" grpId="0" animBg="1"/>
      <p:bldP spid="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715250" cy="1143000"/>
          </a:xfrm>
        </p:spPr>
        <p:txBody>
          <a:bodyPr/>
          <a:lstStyle/>
          <a:p>
            <a:r>
              <a:rPr lang="en-US" dirty="0" smtClean="0"/>
              <a:t>Phases of implementation of the BEFS RA</a:t>
            </a:r>
            <a:endParaRPr lang="en-US" dirty="0"/>
          </a:p>
        </p:txBody>
      </p:sp>
      <p:sp>
        <p:nvSpPr>
          <p:cNvPr id="3" name="Content Placeholder 2"/>
          <p:cNvSpPr>
            <a:spLocks noGrp="1"/>
          </p:cNvSpPr>
          <p:nvPr>
            <p:ph idx="1"/>
          </p:nvPr>
        </p:nvSpPr>
        <p:spPr>
          <a:xfrm>
            <a:off x="457200" y="1219200"/>
            <a:ext cx="7762875" cy="4781550"/>
          </a:xfrm>
        </p:spPr>
        <p:txBody>
          <a:bodyPr/>
          <a:lstStyle/>
          <a:p>
            <a:r>
              <a:rPr lang="en-US" b="1" dirty="0">
                <a:solidFill>
                  <a:schemeClr val="accent1">
                    <a:lumMod val="75000"/>
                  </a:schemeClr>
                </a:solidFill>
                <a:latin typeface="Calibri" pitchFamily="34" charset="0"/>
              </a:rPr>
              <a:t>Phase 1: </a:t>
            </a:r>
            <a:r>
              <a:rPr lang="en-US" dirty="0">
                <a:latin typeface="Calibri" pitchFamily="34" charset="0"/>
              </a:rPr>
              <a:t>country needs, focus (stakeholder discussions) and data collection</a:t>
            </a:r>
          </a:p>
          <a:p>
            <a:r>
              <a:rPr lang="en-US" b="1" dirty="0">
                <a:solidFill>
                  <a:schemeClr val="accent1">
                    <a:lumMod val="75000"/>
                  </a:schemeClr>
                </a:solidFill>
                <a:latin typeface="Calibri" pitchFamily="34" charset="0"/>
              </a:rPr>
              <a:t>Phase 2: </a:t>
            </a:r>
            <a:r>
              <a:rPr lang="en-US" dirty="0">
                <a:latin typeface="Calibri" pitchFamily="34" charset="0"/>
              </a:rPr>
              <a:t>analysis with the BEFS RA tools</a:t>
            </a:r>
          </a:p>
          <a:p>
            <a:pPr lvl="1"/>
            <a:r>
              <a:rPr lang="en-US" sz="2400" dirty="0">
                <a:latin typeface="Calibri" pitchFamily="34" charset="0"/>
              </a:rPr>
              <a:t>Country status, natural resources and energy end use options</a:t>
            </a:r>
          </a:p>
          <a:p>
            <a:r>
              <a:rPr lang="en-US" b="1" dirty="0">
                <a:solidFill>
                  <a:schemeClr val="accent1">
                    <a:lumMod val="75000"/>
                  </a:schemeClr>
                </a:solidFill>
                <a:latin typeface="Calibri" pitchFamily="34" charset="0"/>
              </a:rPr>
              <a:t>Phase 3: </a:t>
            </a:r>
            <a:r>
              <a:rPr lang="en-US" dirty="0">
                <a:latin typeface="Calibri" pitchFamily="34" charset="0"/>
              </a:rPr>
              <a:t>results screening, discussion and decision on way forward</a:t>
            </a:r>
          </a:p>
          <a:p>
            <a:endParaRPr lang="en-US" dirty="0">
              <a:latin typeface="Calibri" pitchFamily="34" charset="0"/>
            </a:endParaRPr>
          </a:p>
          <a:p>
            <a:r>
              <a:rPr lang="en-US" dirty="0">
                <a:latin typeface="Calibri" pitchFamily="34" charset="0"/>
              </a:rPr>
              <a:t>Timing</a:t>
            </a:r>
          </a:p>
          <a:p>
            <a:pPr marL="0" indent="0">
              <a:buNone/>
            </a:pPr>
            <a:r>
              <a:rPr lang="en-US" dirty="0">
                <a:latin typeface="Calibri" pitchFamily="34" charset="0"/>
              </a:rPr>
              <a:t>    4 to 6 months</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657600" y="4572000"/>
            <a:ext cx="4648200" cy="2136644"/>
          </a:xfrm>
          <a:prstGeom prst="rect">
            <a:avLst/>
          </a:prstGeom>
          <a:noFill/>
          <a:ln w="9525">
            <a:noFill/>
            <a:miter lim="800000"/>
            <a:headEnd/>
            <a:tailEnd/>
          </a:ln>
        </p:spPr>
      </p:pic>
      <p:sp>
        <p:nvSpPr>
          <p:cNvPr id="5" name="Rectangle 4"/>
          <p:cNvSpPr/>
          <p:nvPr/>
        </p:nvSpPr>
        <p:spPr bwMode="auto">
          <a:xfrm>
            <a:off x="3352800" y="5257800"/>
            <a:ext cx="5029200" cy="762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6" name="Rectangle 5"/>
          <p:cNvSpPr/>
          <p:nvPr/>
        </p:nvSpPr>
        <p:spPr bwMode="auto">
          <a:xfrm>
            <a:off x="3352800" y="5983222"/>
            <a:ext cx="5029200" cy="72542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Tree>
    <p:extLst>
      <p:ext uri="{BB962C8B-B14F-4D97-AF65-F5344CB8AC3E}">
        <p14:creationId xmlns:p14="http://schemas.microsoft.com/office/powerpoint/2010/main" val="1626097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0" presetClass="exit" presetSubtype="0" fill="hold" grpId="1" nodeType="with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par>
                                <p:cTn id="24" presetID="10" presetClass="exit" presetSubtype="0" fill="hold" grpId="0" nodeType="withEffect">
                                  <p:stCondLst>
                                    <p:cond delay="0"/>
                                  </p:stCondLst>
                                  <p:childTnLst>
                                    <p:animEffect transition="out" filter="fade">
                                      <p:cBhvr>
                                        <p:cTn id="25" dur="500"/>
                                        <p:tgtEl>
                                          <p:spTgt spid="6"/>
                                        </p:tgtEl>
                                      </p:cBhvr>
                                    </p:animEffect>
                                    <p:set>
                                      <p:cBhvr>
                                        <p:cTn id="26" dur="1" fill="hold">
                                          <p:stCondLst>
                                            <p:cond delay="499"/>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400" y="0"/>
            <a:ext cx="8347925" cy="703820"/>
          </a:xfrm>
        </p:spPr>
        <p:txBody>
          <a:bodyPr/>
          <a:lstStyle/>
          <a:p>
            <a:r>
              <a:rPr lang="en-US" dirty="0" smtClean="0"/>
              <a:t>Challenges: Uncertainty levels in results</a:t>
            </a:r>
            <a:endParaRPr lang="en-U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674348198"/>
              </p:ext>
            </p:extLst>
          </p:nvPr>
        </p:nvGraphicFramePr>
        <p:xfrm>
          <a:off x="1093748" y="1036991"/>
          <a:ext cx="7110479" cy="5027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echa derecha 2"/>
          <p:cNvSpPr/>
          <p:nvPr/>
        </p:nvSpPr>
        <p:spPr bwMode="auto">
          <a:xfrm rot="17787736">
            <a:off x="-812184" y="2979941"/>
            <a:ext cx="5254584" cy="758612"/>
          </a:xfrm>
          <a:prstGeom prst="rightArrow">
            <a:avLst>
              <a:gd name="adj1" fmla="val 50000"/>
              <a:gd name="adj2" fmla="val 46511"/>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400" i="1" dirty="0" smtClean="0">
                <a:solidFill>
                  <a:schemeClr val="tx1"/>
                </a:solidFill>
                <a:latin typeface="+mj-lt"/>
              </a:rPr>
              <a:t>EFFORT, TIME, RESOUCES…..</a:t>
            </a:r>
            <a:endParaRPr kumimoji="0" lang="en-US" sz="2400" b="0" i="1"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7916536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67CADB9-F8F5-494D-A094-69186B55D27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FF76A128-39BA-42BC-A688-0EB02F913302}"/>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F8D90E9D-AF09-42FF-9644-B73841C1FE53}"/>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614F4F77-07FA-4F43-A3AB-5A15A5F4CBBB}"/>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60736D4B-89E9-4B68-95F5-F8AAF02B7A1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796DF421-9FFB-43F3-B9D8-14EADA6107B1}"/>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24FEF742-0262-4717-99B0-94E3A6572F99}"/>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graphicEl>
                                              <a:dgm id="{B0E6B156-AC0E-4DB4-88F5-6B2297D9C138}"/>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3" grpId="0" animBg="1"/>
    </p:bldLst>
  </p:timing>
</p:sld>
</file>

<file path=ppt/theme/theme1.xml><?xml version="1.0" encoding="utf-8"?>
<a:theme xmlns:a="http://schemas.openxmlformats.org/drawingml/2006/main" name="2_Blank Presentation">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2_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2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lank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Blank Presentatio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ank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Sierra Leone Country Profile PP</Template>
  <TotalTime>74129</TotalTime>
  <Words>1999</Words>
  <Application>Microsoft Macintosh PowerPoint</Application>
  <PresentationFormat>Présentation à l'écran (4:3)</PresentationFormat>
  <Paragraphs>322</Paragraphs>
  <Slides>30</Slides>
  <Notes>15</Notes>
  <HiddenSlides>11</HiddenSlides>
  <MMClips>0</MMClips>
  <ScaleCrop>false</ScaleCrop>
  <HeadingPairs>
    <vt:vector size="4" baseType="variant">
      <vt:variant>
        <vt:lpstr>Thème</vt:lpstr>
      </vt:variant>
      <vt:variant>
        <vt:i4>6</vt:i4>
      </vt:variant>
      <vt:variant>
        <vt:lpstr>Titres des diapositives</vt:lpstr>
      </vt:variant>
      <vt:variant>
        <vt:i4>30</vt:i4>
      </vt:variant>
    </vt:vector>
  </HeadingPairs>
  <TitlesOfParts>
    <vt:vector size="36" baseType="lpstr">
      <vt:lpstr>2_Blank Presentation</vt:lpstr>
      <vt:lpstr>Custom Design</vt:lpstr>
      <vt:lpstr>1_Custom Design</vt:lpstr>
      <vt:lpstr>Blank Presentation</vt:lpstr>
      <vt:lpstr>1_Blank Presentation</vt:lpstr>
      <vt:lpstr>4_Blank Presentation</vt:lpstr>
      <vt:lpstr>Présentation PowerPoint</vt:lpstr>
      <vt:lpstr>Outline of the presentation</vt:lpstr>
      <vt:lpstr> the 4 dimensions of food security</vt:lpstr>
      <vt:lpstr>Linkages: Bioenergy and Food Security</vt:lpstr>
      <vt:lpstr>FAO’s Bioenergy and Food Security  (BEFS) Approach</vt:lpstr>
      <vt:lpstr>How does BEFS RA account for food security and sustainability?</vt:lpstr>
      <vt:lpstr> The BEFS Rapid Appraisal</vt:lpstr>
      <vt:lpstr>Phases of implementation of the BEFS RA</vt:lpstr>
      <vt:lpstr>Challenges: Uncertainty levels in results</vt:lpstr>
      <vt:lpstr>BEFS Rapid Appraisal</vt:lpstr>
      <vt:lpstr>Countries where BEFS has carried out activities</vt:lpstr>
      <vt:lpstr>Example 1: BEFS RA MALAWI</vt:lpstr>
      <vt:lpstr>Example 2: BEFS RA El Salvador</vt:lpstr>
      <vt:lpstr>Example 3: BEFS RA Egypt</vt:lpstr>
      <vt:lpstr>Main Challenges Found</vt:lpstr>
      <vt:lpstr>Upcoming Activities</vt:lpstr>
      <vt:lpstr>Potential areas for further development</vt:lpstr>
      <vt:lpstr>Where to find all the information</vt:lpstr>
      <vt:lpstr>     Thank You   http://www.fao.org/energy/befs/en/   PLEASE DO NOT HESITATE TO CONTACT US:   E-mail: BEFS-Support@fao.org  </vt:lpstr>
      <vt:lpstr>Présentation PowerPoint</vt:lpstr>
      <vt:lpstr>Country Status</vt:lpstr>
      <vt:lpstr>Natural Resources Analysis</vt:lpstr>
      <vt:lpstr>Energy End Use Option Analysi</vt:lpstr>
      <vt:lpstr>Components and Tools of the NR Module</vt:lpstr>
      <vt:lpstr>Crops Component - Structure</vt:lpstr>
      <vt:lpstr>Agricultural Residues Component - Structure</vt:lpstr>
      <vt:lpstr>Woodfuel and Wood Residues Component - Structure</vt:lpstr>
      <vt:lpstr>Country level support and Evidence: BEFS Approach (contd.)</vt:lpstr>
      <vt:lpstr> Country level support and Evidence: BEFS Approach (contd.)</vt:lpstr>
      <vt:lpstr>Country level support and Evidence: BEFS Approach (contd.)</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Democratic Republic of the Congo</dc:title>
  <dc:creator>Matthew D. Leete</dc:creator>
  <cp:lastModifiedBy>Evelyne Thiffault</cp:lastModifiedBy>
  <cp:revision>2369</cp:revision>
  <cp:lastPrinted>2016-02-10T13:35:24Z</cp:lastPrinted>
  <dcterms:created xsi:type="dcterms:W3CDTF">2012-01-25T04:27:06Z</dcterms:created>
  <dcterms:modified xsi:type="dcterms:W3CDTF">2016-09-21T16:26:34Z</dcterms:modified>
</cp:coreProperties>
</file>