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80" r:id="rId3"/>
    <p:sldId id="283" r:id="rId4"/>
    <p:sldId id="286" r:id="rId5"/>
    <p:sldId id="285" r:id="rId6"/>
    <p:sldId id="274" r:id="rId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1888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8933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3476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692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55532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0612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118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6575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6576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7082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323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8622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ED9EB-B609-4954-B3E5-7ACBC7B75736}" type="datetimeFigureOut">
              <a:rPr lang="fi-FI" smtClean="0"/>
              <a:t>16-09-21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E4C88-C832-4E34-879B-CA327BC1B9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867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539750" y="34925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WP1: Landscape management and design for bioenergy and the </a:t>
            </a:r>
            <a:r>
              <a:rPr lang="en-US" sz="2800" b="1" dirty="0" smtClean="0">
                <a:effectLst/>
                <a:ea typeface="+mj-ea"/>
              </a:rPr>
              <a:t>bio-economy</a:t>
            </a:r>
            <a:endParaRPr lang="hr-HR" sz="2800" dirty="0">
              <a:ea typeface="+mj-ea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539750" y="2125687"/>
            <a:ext cx="8135938" cy="4111625"/>
          </a:xfrm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en-US" sz="2000" b="1" i="1" dirty="0">
                <a:latin typeface="Calibri" charset="0"/>
              </a:rPr>
              <a:t>WP1 aims at supporting landscape management and design for bioenergy and the bio- economy, by expanding the knowledge base required for sustainable expansion of biomass production systems that also contribute positively to biodiversity and the generation of other ecosystem services.</a:t>
            </a:r>
            <a:endParaRPr lang="hr-HR" sz="2000" b="1" i="1" dirty="0">
              <a:latin typeface="Calibri" charset="0"/>
            </a:endParaRPr>
          </a:p>
          <a:p>
            <a:pPr marL="0" indent="0">
              <a:buFontTx/>
              <a:buNone/>
            </a:pPr>
            <a:endParaRPr lang="hr-HR" sz="2000" dirty="0">
              <a:latin typeface="Calibri" charset="0"/>
            </a:endParaRPr>
          </a:p>
          <a:p>
            <a:pPr marL="0" indent="0">
              <a:buFontTx/>
              <a:buNone/>
            </a:pPr>
            <a:r>
              <a:rPr lang="en-US" sz="2000" dirty="0">
                <a:latin typeface="Calibri" charset="0"/>
              </a:rPr>
              <a:t>The work takes </a:t>
            </a:r>
            <a:r>
              <a:rPr lang="en-US" sz="2000" b="1" dirty="0">
                <a:latin typeface="Calibri" charset="0"/>
              </a:rPr>
              <a:t>a landscape level approach to deployment of biomass production for bioenergy </a:t>
            </a:r>
            <a:r>
              <a:rPr lang="en-US" sz="2000" dirty="0">
                <a:latin typeface="Calibri" charset="0"/>
              </a:rPr>
              <a:t>and </a:t>
            </a:r>
            <a:r>
              <a:rPr lang="en-US" sz="2000" b="1" dirty="0">
                <a:latin typeface="Calibri" charset="0"/>
              </a:rPr>
              <a:t>integration</a:t>
            </a:r>
            <a:r>
              <a:rPr lang="en-US" sz="2000" dirty="0">
                <a:latin typeface="Calibri" charset="0"/>
              </a:rPr>
              <a:t> of this objective </a:t>
            </a:r>
            <a:r>
              <a:rPr lang="en-US" sz="2000" b="1" dirty="0">
                <a:latin typeface="Calibri" charset="0"/>
              </a:rPr>
              <a:t>with ownership and societal objectives </a:t>
            </a:r>
            <a:r>
              <a:rPr lang="en-US" sz="2000" dirty="0">
                <a:latin typeface="Calibri" charset="0"/>
              </a:rPr>
              <a:t>for existing land use and associated systems.</a:t>
            </a:r>
            <a:endParaRPr lang="hr-HR" sz="2000" dirty="0">
              <a:latin typeface="Calibri" charset="0"/>
            </a:endParaRPr>
          </a:p>
          <a:p>
            <a:pPr marL="0" indent="0"/>
            <a:endParaRPr lang="hr-HR" sz="2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77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980728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Workshop</a:t>
            </a:r>
            <a:r>
              <a:rPr lang="en-GB" dirty="0"/>
              <a:t>: Sustainable landscape management and design for food, bioenergy and biomaterials. March 15-16, Göteborg, Sweden</a:t>
            </a:r>
            <a:endParaRPr lang="en-GB" b="1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772816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Workshop: </a:t>
            </a:r>
            <a:r>
              <a:rPr lang="en-GB" dirty="0"/>
              <a:t>The world needs more land use change. EUBCE, June 7, Amsterdam, The Netherlands.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270892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Workshop: </a:t>
            </a:r>
            <a:r>
              <a:rPr lang="en-GB" dirty="0"/>
              <a:t>Landscape Management and Design for Bioenergy and the Bioeconomy, </a:t>
            </a:r>
            <a:r>
              <a:rPr lang="en-GB" dirty="0" smtClean="0"/>
              <a:t>September 21, Vancouver, Canada.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5877272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Workshop: </a:t>
            </a:r>
            <a:r>
              <a:rPr lang="en-GB" dirty="0" smtClean="0"/>
              <a:t>Title TBC, Spring 2018, somewhere in Europe.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3645024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Call for contributions: </a:t>
            </a:r>
            <a:r>
              <a:rPr lang="en-GB" dirty="0"/>
              <a:t>Landscape Management and Design for Bioenergy and the </a:t>
            </a:r>
            <a:r>
              <a:rPr lang="en-GB" dirty="0" smtClean="0"/>
              <a:t>Bioeconomy, </a:t>
            </a:r>
            <a:r>
              <a:rPr lang="en-GB" dirty="0" smtClean="0">
                <a:solidFill>
                  <a:srgbClr val="FF0000"/>
                </a:solidFill>
              </a:rPr>
              <a:t>Winter 2017?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619672" y="4437112"/>
            <a:ext cx="1224136" cy="12241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203848" y="4437112"/>
            <a:ext cx="792088" cy="12241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203848" y="5879013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Special Issue in suitable journal</a:t>
            </a:r>
            <a:r>
              <a:rPr lang="en-GB" dirty="0"/>
              <a:t>?</a:t>
            </a:r>
            <a:r>
              <a:rPr lang="en-GB" dirty="0" smtClean="0"/>
              <a:t> 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851920" y="4437112"/>
            <a:ext cx="1656184" cy="79208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868144" y="5877272"/>
            <a:ext cx="3275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Task 43 report</a:t>
            </a:r>
          </a:p>
          <a:p>
            <a:r>
              <a:rPr lang="en-GB" b="1" dirty="0" smtClean="0"/>
              <a:t>Inter-Task reports</a:t>
            </a:r>
          </a:p>
          <a:p>
            <a:r>
              <a:rPr lang="en-GB" b="1" dirty="0" smtClean="0"/>
              <a:t>IEA Bioenergy Conference 2018</a:t>
            </a:r>
          </a:p>
          <a:p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</a:t>
            </a:r>
            <a:r>
              <a:rPr lang="en-US" sz="2800" b="1" dirty="0" smtClean="0">
                <a:effectLst/>
                <a:ea typeface="+mj-ea"/>
              </a:rPr>
              <a:t>: Workshops and other events</a:t>
            </a:r>
            <a:endParaRPr lang="hr-HR" sz="2800" dirty="0">
              <a:ea typeface="+mj-e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2492896"/>
            <a:ext cx="7344816" cy="1080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3717032"/>
            <a:ext cx="1557396" cy="22034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0754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980728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Atlas of attractive systems for bioenergy feedstock production in sustainably managed landscape</a:t>
            </a:r>
          </a:p>
          <a:p>
            <a:pPr marL="742950" lvl="1" indent="-285750">
              <a:buFontTx/>
              <a:buChar char="-"/>
            </a:pPr>
            <a:r>
              <a:rPr lang="en-GB" dirty="0" smtClean="0"/>
              <a:t>Biomass </a:t>
            </a:r>
            <a:r>
              <a:rPr lang="en-GB" dirty="0"/>
              <a:t>for Bioenergy on the </a:t>
            </a:r>
            <a:r>
              <a:rPr lang="en-GB" dirty="0" smtClean="0"/>
              <a:t>Map</a:t>
            </a:r>
          </a:p>
          <a:p>
            <a:pPr marL="742950" lvl="1" indent="-285750">
              <a:buFontTx/>
              <a:buChar char="-"/>
            </a:pPr>
            <a:r>
              <a:rPr lang="en-GB" dirty="0" smtClean="0"/>
              <a:t>H2020 proposal: </a:t>
            </a:r>
            <a:r>
              <a:rPr lang="en-GB" dirty="0" err="1" smtClean="0"/>
              <a:t>Magisc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2196038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ToSIA</a:t>
            </a:r>
            <a:r>
              <a:rPr lang="en-GB" b="1" dirty="0"/>
              <a:t> as a tool for guiding bioenergy development – case studies and </a:t>
            </a:r>
            <a:r>
              <a:rPr lang="en-GB" b="1" dirty="0" smtClean="0"/>
              <a:t>synthesis</a:t>
            </a:r>
          </a:p>
          <a:p>
            <a:pPr marL="285750" indent="-285750">
              <a:buFontTx/>
              <a:buChar char="-"/>
            </a:pPr>
            <a:r>
              <a:rPr lang="en-GB" dirty="0" err="1" smtClean="0"/>
              <a:t>Thiffault</a:t>
            </a:r>
            <a:r>
              <a:rPr lang="en-GB" dirty="0" smtClean="0"/>
              <a:t> &amp; </a:t>
            </a:r>
            <a:r>
              <a:rPr lang="en-GB" dirty="0" err="1" smtClean="0"/>
              <a:t>Schweinle</a:t>
            </a:r>
            <a:endParaRPr lang="en-GB" dirty="0" smtClean="0"/>
          </a:p>
          <a:p>
            <a:pPr marL="285750" indent="-285750">
              <a:buFontTx/>
              <a:buChar char="-"/>
            </a:pPr>
            <a:r>
              <a:rPr lang="en-GB" dirty="0" smtClean="0"/>
              <a:t>Additional Task 43 countries &amp; </a:t>
            </a:r>
            <a:r>
              <a:rPr lang="en-GB" dirty="0"/>
              <a:t>European Forest </a:t>
            </a:r>
            <a:r>
              <a:rPr lang="en-GB" dirty="0" smtClean="0"/>
              <a:t>Institute</a:t>
            </a:r>
            <a:r>
              <a:rPr lang="en-US" dirty="0" smtClean="0"/>
              <a:t>?</a:t>
            </a:r>
            <a:endParaRPr lang="en-GB" dirty="0" smtClean="0"/>
          </a:p>
          <a:p>
            <a:pPr marL="285750" indent="-285750">
              <a:buFontTx/>
              <a:buChar char="-"/>
            </a:pPr>
            <a:r>
              <a:rPr lang="en-GB" dirty="0" smtClean="0"/>
              <a:t>Linkages with inter-Task project </a:t>
            </a:r>
            <a:endParaRPr lang="en-US" dirty="0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</a:t>
            </a:r>
            <a:r>
              <a:rPr lang="en-US" sz="2800" b="1" dirty="0" smtClean="0">
                <a:effectLst/>
                <a:ea typeface="+mj-ea"/>
              </a:rPr>
              <a:t>: Activities and deliverables</a:t>
            </a:r>
            <a:endParaRPr lang="hr-HR" sz="2800" dirty="0"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7544" y="3411348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Economic performance of biomass from sustainably managed </a:t>
            </a:r>
            <a:r>
              <a:rPr lang="en-GB" b="1" dirty="0" smtClean="0"/>
              <a:t>landscapes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Brown &amp; Berndes</a:t>
            </a:r>
          </a:p>
          <a:p>
            <a:pPr marL="285750" indent="-285750">
              <a:buFontTx/>
              <a:buChar char="-"/>
            </a:pPr>
            <a:endParaRPr lang="en-GB" b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467544" y="4349659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Optimising lignocellulosic energy crop cultivation in terms of socioeconomic and environmental sustainability </a:t>
            </a:r>
            <a:endParaRPr lang="en-GB" b="1" dirty="0" smtClean="0"/>
          </a:p>
          <a:p>
            <a:pPr marL="285750" indent="-285750">
              <a:buFontTx/>
              <a:buChar char="-"/>
            </a:pPr>
            <a:r>
              <a:rPr lang="en-GB" dirty="0" smtClean="0"/>
              <a:t>Dimitriou, </a:t>
            </a:r>
            <a:r>
              <a:rPr lang="en-GB" dirty="0" err="1" smtClean="0"/>
              <a:t>Mola</a:t>
            </a:r>
            <a:r>
              <a:rPr lang="en-GB" dirty="0" smtClean="0"/>
              <a:t> &amp; Berndes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7544" y="528797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Stakeholder perceptions on bioenergy feedstock </a:t>
            </a:r>
            <a:r>
              <a:rPr lang="en-GB" b="1" dirty="0" smtClean="0"/>
              <a:t>production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Kulisic, Dimitriou, </a:t>
            </a:r>
            <a:r>
              <a:rPr lang="en-GB" dirty="0" err="1" smtClean="0"/>
              <a:t>Mola</a:t>
            </a:r>
            <a:r>
              <a:rPr lang="en-GB" dirty="0" smtClean="0"/>
              <a:t> &amp; Busch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7544" y="5949280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SNAPP grant: bioenergy and ecosystem </a:t>
            </a:r>
            <a:r>
              <a:rPr lang="en-GB" b="1" dirty="0" smtClean="0"/>
              <a:t>services</a:t>
            </a:r>
          </a:p>
          <a:p>
            <a:pPr marL="285750" indent="-285750">
              <a:buFontTx/>
              <a:buChar char="-"/>
            </a:pPr>
            <a:r>
              <a:rPr lang="en-GB" dirty="0" smtClean="0"/>
              <a:t>Dale, Kline &amp; Berndes</a:t>
            </a:r>
          </a:p>
          <a:p>
            <a:pPr marL="285750" indent="-285750">
              <a:buFontTx/>
              <a:buChar char="-"/>
            </a:pP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val="416617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34925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WP1: Landscape management and design for bioenergy and the </a:t>
            </a:r>
            <a:r>
              <a:rPr lang="en-US" sz="2800" b="1" dirty="0" smtClean="0">
                <a:effectLst/>
                <a:ea typeface="+mj-ea"/>
              </a:rPr>
              <a:t>bio-economy</a:t>
            </a:r>
            <a:endParaRPr lang="hr-HR" sz="2800" dirty="0">
              <a:ea typeface="+mj-ea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512" y="3068960"/>
            <a:ext cx="8713787" cy="231142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altLang="x-none" sz="2000" dirty="0" smtClean="0"/>
              <a:t>WP2</a:t>
            </a:r>
            <a:r>
              <a:rPr lang="en-US" altLang="x-none" sz="2000" dirty="0"/>
              <a:t> </a:t>
            </a:r>
            <a:r>
              <a:rPr lang="en-US" altLang="x-none" sz="2000" dirty="0" smtClean="0"/>
              <a:t>– Developing effective supply chains for sustainable bioenergy  deployment</a:t>
            </a:r>
          </a:p>
          <a:p>
            <a:pPr marL="0" indent="0">
              <a:buNone/>
              <a:defRPr/>
            </a:pPr>
            <a:r>
              <a:rPr lang="en-US" altLang="x-none" sz="2000" dirty="0"/>
              <a:t>	</a:t>
            </a:r>
            <a:r>
              <a:rPr lang="en-US" altLang="x-none" sz="2000" dirty="0">
                <a:solidFill>
                  <a:srgbClr val="FF0000"/>
                </a:solidFill>
              </a:rPr>
              <a:t>Economic performance of biomass from sustainably managed landscapes</a:t>
            </a:r>
          </a:p>
          <a:p>
            <a:pPr marL="0" indent="0">
              <a:buNone/>
              <a:defRPr/>
            </a:pPr>
            <a:endParaRPr lang="en-US" altLang="x-none" sz="2000" dirty="0" smtClean="0"/>
          </a:p>
          <a:p>
            <a:pPr marL="0" indent="0">
              <a:buNone/>
              <a:defRPr/>
            </a:pPr>
            <a:r>
              <a:rPr lang="en-US" altLang="x-none" sz="2000" dirty="0" smtClean="0"/>
              <a:t>WP3 </a:t>
            </a:r>
            <a:r>
              <a:rPr lang="en-US" altLang="x-none" sz="2000" dirty="0"/>
              <a:t>– </a:t>
            </a:r>
            <a:r>
              <a:rPr lang="en-US" altLang="x-none" sz="2000" dirty="0" smtClean="0"/>
              <a:t>Governing land use and bioenergy supply chains</a:t>
            </a:r>
          </a:p>
          <a:p>
            <a:pPr marL="0" indent="0">
              <a:buNone/>
              <a:defRPr/>
            </a:pPr>
            <a:r>
              <a:rPr lang="en-US" altLang="x-none" sz="2000" dirty="0"/>
              <a:t>	</a:t>
            </a:r>
            <a:r>
              <a:rPr lang="en-US" altLang="x-none" sz="2000" dirty="0">
                <a:solidFill>
                  <a:srgbClr val="FF0000"/>
                </a:solidFill>
              </a:rPr>
              <a:t>Advancement and assessment of governance addressing LUC impacts</a:t>
            </a:r>
            <a:r>
              <a:rPr lang="en-US" altLang="x-none" sz="20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  <a:defRPr/>
            </a:pPr>
            <a:r>
              <a:rPr lang="en-US" altLang="x-none" sz="2000" dirty="0">
                <a:solidFill>
                  <a:srgbClr val="FF0000"/>
                </a:solidFill>
              </a:rPr>
              <a:t>	</a:t>
            </a:r>
            <a:r>
              <a:rPr lang="en-US" altLang="x-none" sz="2000" dirty="0" smtClean="0">
                <a:solidFill>
                  <a:srgbClr val="FF0000"/>
                </a:solidFill>
              </a:rPr>
              <a:t>(“iLUC free biomass”: intensification and use of marginal/degraded land)</a:t>
            </a:r>
            <a:endParaRPr lang="en-US" altLang="x-none" sz="2000" dirty="0" smtClean="0"/>
          </a:p>
          <a:p>
            <a:pPr marL="0" indent="0">
              <a:buNone/>
              <a:defRPr/>
            </a:pPr>
            <a:endParaRPr lang="en-US" altLang="x-none" sz="2000" dirty="0" smtClean="0">
              <a:ea typeface="+mn-ea"/>
            </a:endParaRPr>
          </a:p>
          <a:p>
            <a:pPr>
              <a:defRPr/>
            </a:pPr>
            <a:endParaRPr lang="en-US" altLang="x-none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38478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39750" y="349250"/>
            <a:ext cx="8496300" cy="1071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b="1" dirty="0">
                <a:effectLst/>
                <a:ea typeface="+mj-ea"/>
              </a:rPr>
              <a:t>WP1: Landscape management and design for bioenergy and the </a:t>
            </a:r>
            <a:r>
              <a:rPr lang="en-US" sz="2800" b="1" dirty="0" smtClean="0">
                <a:effectLst/>
                <a:ea typeface="+mj-ea"/>
              </a:rPr>
              <a:t>bio-economy</a:t>
            </a:r>
            <a:endParaRPr lang="hr-HR" sz="2800" dirty="0">
              <a:ea typeface="+mj-ea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388" y="2125687"/>
            <a:ext cx="8713787" cy="411162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altLang="x-none" sz="2000" dirty="0" smtClean="0">
                <a:ea typeface="+mn-ea"/>
              </a:rPr>
              <a:t>Which are the most suitable areas for production and/or extraction of various biomass feedstocks?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altLang="x-none" sz="2000" dirty="0" smtClean="0">
              <a:ea typeface="+mn-ea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x-none" sz="2000" dirty="0" smtClean="0">
                <a:ea typeface="+mn-ea"/>
              </a:rPr>
              <a:t>How can biomass feedstock production systems be located, designed and managed to increase resource use efficiency, avoid/mitigate negative and promote positive environmental, economic, and social effects?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altLang="x-none" sz="2000" dirty="0" smtClean="0">
              <a:ea typeface="+mn-ea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x-none" sz="2000" dirty="0" smtClean="0">
                <a:ea typeface="+mn-ea"/>
              </a:rPr>
              <a:t>How can outcomes be optimized to meet the goals of individual stakeholders and society as a whole, including environmental, economic, and social goals?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altLang="x-none" sz="2000" dirty="0" smtClean="0">
              <a:ea typeface="+mn-ea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US" altLang="x-none" sz="2000" dirty="0" smtClean="0">
                <a:ea typeface="+mn-ea"/>
              </a:rPr>
              <a:t>How can analysis and assessment inform participatory processes engaging landowners, policy makers, and other stakeholders in further developing and re-defining goals and plans for landscape management and designs?</a:t>
            </a:r>
          </a:p>
          <a:p>
            <a:pPr>
              <a:defRPr/>
            </a:pPr>
            <a:endParaRPr lang="en-US" altLang="x-none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003854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What are the priorities and challenges </a:t>
            </a:r>
            <a:r>
              <a:rPr lang="en-GB" sz="2400" dirty="0"/>
              <a:t>with respect to ecosystem services </a:t>
            </a:r>
            <a:r>
              <a:rPr lang="en-GB" sz="2400" dirty="0" smtClean="0"/>
              <a:t>in different countries </a:t>
            </a:r>
            <a:r>
              <a:rPr lang="en-GB" sz="2400" dirty="0"/>
              <a:t>and </a:t>
            </a:r>
            <a:r>
              <a:rPr lang="en-GB" sz="2400" dirty="0" smtClean="0"/>
              <a:t>sectors?</a:t>
            </a:r>
          </a:p>
          <a:p>
            <a:r>
              <a:rPr lang="en-US" sz="2400" dirty="0" smtClean="0"/>
              <a:t>How </a:t>
            </a:r>
            <a:r>
              <a:rPr lang="en-US" sz="2400" dirty="0"/>
              <a:t>can forestry and agriculture be driven to optimize provisioning of ecosystem services at a landscape level? </a:t>
            </a:r>
            <a:endParaRPr lang="en-US" sz="2400" dirty="0" smtClean="0"/>
          </a:p>
          <a:p>
            <a:r>
              <a:rPr lang="en-GB" sz="2400" dirty="0" smtClean="0"/>
              <a:t>What </a:t>
            </a:r>
            <a:r>
              <a:rPr lang="en-GB" sz="2400" dirty="0"/>
              <a:t>trade-offs may be necessary, and will these be the same in </a:t>
            </a:r>
            <a:r>
              <a:rPr lang="en-GB" sz="2400" dirty="0" smtClean="0"/>
              <a:t>different countries</a:t>
            </a:r>
            <a:r>
              <a:rPr lang="en-GB" sz="2400" dirty="0"/>
              <a:t>? </a:t>
            </a:r>
            <a:endParaRPr lang="en-GB" sz="2400" dirty="0" smtClean="0"/>
          </a:p>
          <a:p>
            <a:r>
              <a:rPr lang="en-GB" sz="2400" dirty="0" smtClean="0"/>
              <a:t>What </a:t>
            </a:r>
            <a:r>
              <a:rPr lang="en-GB" sz="2400" dirty="0"/>
              <a:t>are the effects of differences in governance between countries? </a:t>
            </a:r>
            <a:endParaRPr lang="nb-NO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dirty="0" smtClean="0"/>
              <a:t>Questions…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25" t="21904" r="-1" b="44623"/>
          <a:stretch/>
        </p:blipFill>
        <p:spPr>
          <a:xfrm>
            <a:off x="-57150" y="4825092"/>
            <a:ext cx="9201150" cy="203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767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749</TotalTime>
  <Words>524</Words>
  <Application>Microsoft Macintosh PowerPoint</Application>
  <PresentationFormat>Présentation à l'écran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Blank</vt:lpstr>
      <vt:lpstr>WP1: Landscape management and design for bioenergy and the bio-economy</vt:lpstr>
      <vt:lpstr>WP1: Workshops and other events</vt:lpstr>
      <vt:lpstr>WP1: Activities and deliverables</vt:lpstr>
      <vt:lpstr>WP1: Landscape management and design for bioenergy and the bio-economy</vt:lpstr>
      <vt:lpstr>WP1: Landscape management and design for bioenergy and the bio-economy</vt:lpstr>
      <vt:lpstr>Questions…</vt:lpstr>
    </vt:vector>
  </TitlesOfParts>
  <Company>METLA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Raija Laiho</dc:creator>
  <cp:lastModifiedBy>Evelyne Thiffault</cp:lastModifiedBy>
  <cp:revision>103</cp:revision>
  <dcterms:created xsi:type="dcterms:W3CDTF">2016-03-11T12:18:42Z</dcterms:created>
  <dcterms:modified xsi:type="dcterms:W3CDTF">2016-09-21T22:54:22Z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